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312" r:id="rId5"/>
    <p:sldId id="311" r:id="rId6"/>
    <p:sldId id="266" r:id="rId7"/>
    <p:sldId id="272" r:id="rId8"/>
    <p:sldId id="404" r:id="rId9"/>
    <p:sldId id="403" r:id="rId10"/>
    <p:sldId id="270" r:id="rId11"/>
    <p:sldId id="279" r:id="rId12"/>
    <p:sldId id="285" r:id="rId13"/>
    <p:sldId id="291" r:id="rId14"/>
    <p:sldId id="297" r:id="rId15"/>
    <p:sldId id="298" r:id="rId16"/>
    <p:sldId id="299" r:id="rId17"/>
    <p:sldId id="338" r:id="rId18"/>
    <p:sldId id="383" r:id="rId19"/>
    <p:sldId id="384" r:id="rId20"/>
    <p:sldId id="380" r:id="rId21"/>
    <p:sldId id="386" r:id="rId22"/>
    <p:sldId id="265" r:id="rId23"/>
    <p:sldId id="273" r:id="rId24"/>
    <p:sldId id="271" r:id="rId25"/>
    <p:sldId id="274" r:id="rId26"/>
    <p:sldId id="305" r:id="rId27"/>
    <p:sldId id="306" r:id="rId28"/>
    <p:sldId id="307" r:id="rId29"/>
    <p:sldId id="313" r:id="rId30"/>
    <p:sldId id="314" r:id="rId31"/>
    <p:sldId id="315" r:id="rId32"/>
    <p:sldId id="316" r:id="rId33"/>
    <p:sldId id="317" r:id="rId34"/>
    <p:sldId id="269" r:id="rId35"/>
    <p:sldId id="354" r:id="rId36"/>
    <p:sldId id="356" r:id="rId37"/>
    <p:sldId id="43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总体技术路线" id="{44487082-DF70-41F0-B37A-E841C80BD908}">
          <p14:sldIdLst>
            <p14:sldId id="258"/>
            <p14:sldId id="312"/>
            <p14:sldId id="311"/>
          </p14:sldIdLst>
        </p14:section>
        <p14:section name="静态场景处理" id="{3BC2CAA7-619B-455D-B579-68A05FB082FF}">
          <p14:sldIdLst>
            <p14:sldId id="266"/>
            <p14:sldId id="272"/>
            <p14:sldId id="404"/>
            <p14:sldId id="403"/>
          </p14:sldIdLst>
        </p14:section>
        <p14:section name="PM处理流程" id="{0F06179D-A5C6-4D24-9BA4-0C758687534C}">
          <p14:sldIdLst>
            <p14:sldId id="270"/>
            <p14:sldId id="279"/>
            <p14:sldId id="285"/>
            <p14:sldId id="291"/>
            <p14:sldId id="297"/>
            <p14:sldId id="298"/>
            <p14:sldId id="299"/>
            <p14:sldId id="338"/>
            <p14:sldId id="383"/>
            <p14:sldId id="384"/>
            <p14:sldId id="380"/>
            <p14:sldId id="386"/>
          </p14:sldIdLst>
        </p14:section>
        <p14:section name="实例化渲染" id="{54ed33b0-787b-428c-b977-2e3446021edc}">
          <p14:sldIdLst>
            <p14:sldId id="265"/>
            <p14:sldId id="273"/>
            <p14:sldId id="271"/>
            <p14:sldId id="274"/>
            <p14:sldId id="305"/>
            <p14:sldId id="306"/>
            <p14:sldId id="307"/>
            <p14:sldId id="313"/>
            <p14:sldId id="314"/>
            <p14:sldId id="315"/>
            <p14:sldId id="316"/>
            <p14:sldId id="317"/>
          </p14:sldIdLst>
        </p14:section>
        <p14:section name="人群的轻量级建模" id="{c42cce78-82db-40a4-b16c-480bbfd4af59}">
          <p14:sldIdLst>
            <p14:sldId id="269"/>
            <p14:sldId id="354"/>
            <p14:sldId id="356"/>
            <p14:sldId id="43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  <p:cmAuthor id="2" name="28142" initials="2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0T11:41:18.447" idx="1">
    <p:pos x="7232" y="564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45.png"/><Relationship Id="rId7" Type="http://schemas.openxmlformats.org/officeDocument/2006/relationships/image" Target="../media/image50.png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8.pn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45.png"/><Relationship Id="rId7" Type="http://schemas.openxmlformats.org/officeDocument/2006/relationships/image" Target="../media/image50.png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8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4.png"/><Relationship Id="rId3" Type="http://schemas.openxmlformats.org/officeDocument/2006/relationships/image" Target="../media/image26.png"/><Relationship Id="rId29" Type="http://schemas.openxmlformats.org/officeDocument/2006/relationships/image" Target="../media/image43.png"/><Relationship Id="rId28" Type="http://schemas.openxmlformats.org/officeDocument/2006/relationships/image" Target="../media/image42.png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25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9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4.png"/><Relationship Id="rId3" Type="http://schemas.openxmlformats.org/officeDocument/2006/relationships/image" Target="../media/image26.png"/><Relationship Id="rId29" Type="http://schemas.openxmlformats.org/officeDocument/2006/relationships/image" Target="../media/image43.png"/><Relationship Id="rId28" Type="http://schemas.openxmlformats.org/officeDocument/2006/relationships/image" Target="../media/image42.png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25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8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2" Type="http://schemas.openxmlformats.org/officeDocument/2006/relationships/comments" Target="../comments/comment1.xml"/><Relationship Id="rId31" Type="http://schemas.openxmlformats.org/officeDocument/2006/relationships/notesSlide" Target="../notesSlides/notesSlide10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1" Type="http://schemas.openxmlformats.org/officeDocument/2006/relationships/notesSlide" Target="../notesSlides/notesSlide11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1" Type="http://schemas.openxmlformats.org/officeDocument/2006/relationships/notesSlide" Target="../notesSlides/notesSlide12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27.png"/><Relationship Id="rId2" Type="http://schemas.openxmlformats.org/officeDocument/2006/relationships/image" Target="../media/image63.png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0" Type="http://schemas.openxmlformats.org/officeDocument/2006/relationships/notesSlide" Target="../notesSlides/notesSlide21.xml"/><Relationship Id="rId1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notesSlide" Target="../notesSlides/notesSlide23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notesSlide" Target="../notesSlides/notesSlide24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notesSlide" Target="../notesSlides/notesSlide25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notesSlide" Target="../notesSlides/notesSlide26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notesSlide" Target="../notesSlides/notesSlide27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0" Type="http://schemas.openxmlformats.org/officeDocument/2006/relationships/notesSlide" Target="../notesSlides/notesSlide28.xml"/><Relationship Id="rId2" Type="http://schemas.openxmlformats.org/officeDocument/2006/relationships/image" Target="../media/image73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8.png"/><Relationship Id="rId17" Type="http://schemas.openxmlformats.org/officeDocument/2006/relationships/image" Target="../media/image87.png"/><Relationship Id="rId16" Type="http://schemas.openxmlformats.org/officeDocument/2006/relationships/image" Target="../media/image86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92.png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image" Target="../media/image62.png"/><Relationship Id="rId4" Type="http://schemas.openxmlformats.org/officeDocument/2006/relationships/image" Target="../media/image45.png"/><Relationship Id="rId3" Type="http://schemas.openxmlformats.org/officeDocument/2006/relationships/image" Target="../media/image83.png"/><Relationship Id="rId2" Type="http://schemas.openxmlformats.org/officeDocument/2006/relationships/image" Target="../media/image2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95.png"/><Relationship Id="rId11" Type="http://schemas.openxmlformats.org/officeDocument/2006/relationships/image" Target="../media/image88.png"/><Relationship Id="rId10" Type="http://schemas.openxmlformats.org/officeDocument/2006/relationships/image" Target="../media/image94.png"/><Relationship Id="rId1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6" Type="http://schemas.openxmlformats.org/officeDocument/2006/relationships/image" Target="../media/image62.png"/><Relationship Id="rId5" Type="http://schemas.openxmlformats.org/officeDocument/2006/relationships/image" Target="../media/image27.png"/><Relationship Id="rId4" Type="http://schemas.openxmlformats.org/officeDocument/2006/relationships/image" Target="../media/image8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image" Target="../media/image97.png"/><Relationship Id="rId7" Type="http://schemas.openxmlformats.org/officeDocument/2006/relationships/image" Target="../media/image96.png"/><Relationship Id="rId6" Type="http://schemas.openxmlformats.org/officeDocument/2006/relationships/image" Target="../media/image53.png"/><Relationship Id="rId5" Type="http://schemas.openxmlformats.org/officeDocument/2006/relationships/image" Target="../media/image27.png"/><Relationship Id="rId4" Type="http://schemas.openxmlformats.org/officeDocument/2006/relationships/image" Target="../media/image83.png"/><Relationship Id="rId3" Type="http://schemas.openxmlformats.org/officeDocument/2006/relationships/image" Target="../media/image52.png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62.png"/><Relationship Id="rId20" Type="http://schemas.openxmlformats.org/officeDocument/2006/relationships/image" Target="../media/image82.png"/><Relationship Id="rId2" Type="http://schemas.openxmlformats.org/officeDocument/2006/relationships/image" Target="../media/image51.png"/><Relationship Id="rId19" Type="http://schemas.openxmlformats.org/officeDocument/2006/relationships/image" Target="../media/image81.png"/><Relationship Id="rId18" Type="http://schemas.openxmlformats.org/officeDocument/2006/relationships/image" Target="../media/image80.png"/><Relationship Id="rId17" Type="http://schemas.openxmlformats.org/officeDocument/2006/relationships/image" Target="../media/image106.png"/><Relationship Id="rId16" Type="http://schemas.openxmlformats.org/officeDocument/2006/relationships/image" Target="../media/image105.png"/><Relationship Id="rId15" Type="http://schemas.openxmlformats.org/officeDocument/2006/relationships/image" Target="../media/image104.png"/><Relationship Id="rId14" Type="http://schemas.openxmlformats.org/officeDocument/2006/relationships/image" Target="../media/image103.png"/><Relationship Id="rId13" Type="http://schemas.openxmlformats.org/officeDocument/2006/relationships/image" Target="../media/image102.png"/><Relationship Id="rId12" Type="http://schemas.openxmlformats.org/officeDocument/2006/relationships/image" Target="../media/image101.png"/><Relationship Id="rId11" Type="http://schemas.openxmlformats.org/officeDocument/2006/relationships/image" Target="../media/image100.png"/><Relationship Id="rId10" Type="http://schemas.openxmlformats.org/officeDocument/2006/relationships/image" Target="../media/image99.png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53.png"/><Relationship Id="rId4" Type="http://schemas.openxmlformats.org/officeDocument/2006/relationships/image" Target="../media/image27.png"/><Relationship Id="rId3" Type="http://schemas.openxmlformats.org/officeDocument/2006/relationships/image" Target="../media/image52.png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62.png"/><Relationship Id="rId24" Type="http://schemas.openxmlformats.org/officeDocument/2006/relationships/image" Target="../media/image111.jpeg"/><Relationship Id="rId23" Type="http://schemas.openxmlformats.org/officeDocument/2006/relationships/image" Target="../media/image110.jpeg"/><Relationship Id="rId22" Type="http://schemas.openxmlformats.org/officeDocument/2006/relationships/image" Target="../media/image109.jpeg"/><Relationship Id="rId21" Type="http://schemas.openxmlformats.org/officeDocument/2006/relationships/image" Target="../media/image108.jpeg"/><Relationship Id="rId20" Type="http://schemas.openxmlformats.org/officeDocument/2006/relationships/image" Target="../media/image107.jpeg"/><Relationship Id="rId2" Type="http://schemas.openxmlformats.org/officeDocument/2006/relationships/image" Target="../media/image51.png"/><Relationship Id="rId19" Type="http://schemas.openxmlformats.org/officeDocument/2006/relationships/image" Target="../media/image82.png"/><Relationship Id="rId18" Type="http://schemas.openxmlformats.org/officeDocument/2006/relationships/image" Target="../media/image81.png"/><Relationship Id="rId17" Type="http://schemas.openxmlformats.org/officeDocument/2006/relationships/image" Target="../media/image80.png"/><Relationship Id="rId16" Type="http://schemas.openxmlformats.org/officeDocument/2006/relationships/image" Target="../media/image106.png"/><Relationship Id="rId15" Type="http://schemas.openxmlformats.org/officeDocument/2006/relationships/image" Target="../media/image105.png"/><Relationship Id="rId14" Type="http://schemas.openxmlformats.org/officeDocument/2006/relationships/image" Target="../media/image104.png"/><Relationship Id="rId13" Type="http://schemas.openxmlformats.org/officeDocument/2006/relationships/image" Target="../media/image103.png"/><Relationship Id="rId12" Type="http://schemas.openxmlformats.org/officeDocument/2006/relationships/image" Target="../media/image102.png"/><Relationship Id="rId11" Type="http://schemas.openxmlformats.org/officeDocument/2006/relationships/image" Target="../media/image101.png"/><Relationship Id="rId10" Type="http://schemas.openxmlformats.org/officeDocument/2006/relationships/image" Target="../media/image100.png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9" Type="http://schemas.openxmlformats.org/officeDocument/2006/relationships/notesSlide" Target="../notesSlides/notesSlide5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50.png"/><Relationship Id="rId26" Type="http://schemas.openxmlformats.org/officeDocument/2006/relationships/image" Target="../media/image49.png"/><Relationship Id="rId25" Type="http://schemas.openxmlformats.org/officeDocument/2006/relationships/image" Target="../media/image48.png"/><Relationship Id="rId24" Type="http://schemas.openxmlformats.org/officeDocument/2006/relationships/image" Target="../media/image47.png"/><Relationship Id="rId23" Type="http://schemas.openxmlformats.org/officeDocument/2006/relationships/image" Target="../media/image46.png"/><Relationship Id="rId22" Type="http://schemas.openxmlformats.org/officeDocument/2006/relationships/image" Target="../media/image45.png"/><Relationship Id="rId21" Type="http://schemas.openxmlformats.org/officeDocument/2006/relationships/image" Target="../media/image44.png"/><Relationship Id="rId20" Type="http://schemas.openxmlformats.org/officeDocument/2006/relationships/image" Target="../media/image43.png"/><Relationship Id="rId2" Type="http://schemas.openxmlformats.org/officeDocument/2006/relationships/image" Target="../media/image25.png"/><Relationship Id="rId19" Type="http://schemas.openxmlformats.org/officeDocument/2006/relationships/image" Target="../media/image42.png"/><Relationship Id="rId18" Type="http://schemas.openxmlformats.org/officeDocument/2006/relationships/image" Target="../media/image4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6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57.png"/><Relationship Id="rId3" Type="http://schemas.openxmlformats.org/officeDocument/2006/relationships/image" Target="../media/image26.png"/><Relationship Id="rId29" Type="http://schemas.openxmlformats.org/officeDocument/2006/relationships/image" Target="../media/image56.png"/><Relationship Id="rId28" Type="http://schemas.openxmlformats.org/officeDocument/2006/relationships/image" Target="../media/image55.png"/><Relationship Id="rId27" Type="http://schemas.openxmlformats.org/officeDocument/2006/relationships/image" Target="../media/image54.png"/><Relationship Id="rId26" Type="http://schemas.openxmlformats.org/officeDocument/2006/relationships/image" Target="../media/image53.png"/><Relationship Id="rId25" Type="http://schemas.openxmlformats.org/officeDocument/2006/relationships/image" Target="../media/image52.png"/><Relationship Id="rId24" Type="http://schemas.openxmlformats.org/officeDocument/2006/relationships/image" Target="../media/image51.png"/><Relationship Id="rId23" Type="http://schemas.openxmlformats.org/officeDocument/2006/relationships/image" Target="../media/image45.png"/><Relationship Id="rId22" Type="http://schemas.openxmlformats.org/officeDocument/2006/relationships/image" Target="../media/image50.png"/><Relationship Id="rId21" Type="http://schemas.openxmlformats.org/officeDocument/2006/relationships/image" Target="../media/image46.png"/><Relationship Id="rId20" Type="http://schemas.openxmlformats.org/officeDocument/2006/relationships/image" Target="../media/image44.png"/><Relationship Id="rId2" Type="http://schemas.openxmlformats.org/officeDocument/2006/relationships/image" Target="../media/image25.png"/><Relationship Id="rId19" Type="http://schemas.openxmlformats.org/officeDocument/2006/relationships/image" Target="../media/image43.png"/><Relationship Id="rId18" Type="http://schemas.openxmlformats.org/officeDocument/2006/relationships/image" Target="../media/image42.png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511675" y="568325"/>
            <a:ext cx="248348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 extraction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872605" y="568325"/>
            <a:ext cx="248539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249410" y="568325"/>
            <a:ext cx="251460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48475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Interest driven progressive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49410" y="2829560"/>
            <a:ext cx="251396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48285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 data transmission by PM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358630" y="5693410"/>
            <a:ext cx="2404745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511675" y="1412875"/>
            <a:ext cx="248221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873875" y="1412240"/>
            <a:ext cx="248475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6874510" y="3562985"/>
            <a:ext cx="259588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5971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356725" y="4944110"/>
            <a:ext cx="24066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78892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 based on fragment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5605" y="3345815"/>
            <a:ext cx="1259840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9789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42" name="右箭头 41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48" name="右箭头 47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123" name="右箭头 122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124" name="左大括号 123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342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0113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39801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7494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580130"/>
            <a:ext cx="2254885" cy="293052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425190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4795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04435"/>
            <a:ext cx="811530" cy="10795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24160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415905" y="6252210"/>
            <a:ext cx="137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10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66845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66210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5085" y="39668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297751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723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6781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48373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844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763010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625215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42535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14635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703560" y="6257925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10654665" y="3670935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cxnSp>
        <p:nvCxnSpPr>
          <p:cNvPr id="42" name="肘形连接符 41"/>
          <p:cNvCxnSpPr>
            <a:endCxn id="33" idx="0"/>
          </p:cNvCxnSpPr>
          <p:nvPr/>
        </p:nvCxnSpPr>
        <p:spPr>
          <a:xfrm flipV="1">
            <a:off x="6740525" y="3625215"/>
            <a:ext cx="2051685" cy="1832610"/>
          </a:xfrm>
          <a:prstGeom prst="bentConnector4">
            <a:avLst>
              <a:gd name="adj1" fmla="val 29279"/>
              <a:gd name="adj2" fmla="val 1129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10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66845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66210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5085" y="39668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297751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723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6781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48373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844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763010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625215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42535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14635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703560" y="6257925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10654665" y="3670935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cxnSp>
        <p:nvCxnSpPr>
          <p:cNvPr id="42" name="肘形连接符 41"/>
          <p:cNvCxnSpPr>
            <a:endCxn id="33" idx="0"/>
          </p:cNvCxnSpPr>
          <p:nvPr/>
        </p:nvCxnSpPr>
        <p:spPr>
          <a:xfrm flipV="1">
            <a:off x="6740525" y="3625215"/>
            <a:ext cx="2051685" cy="1832610"/>
          </a:xfrm>
          <a:prstGeom prst="bentConnector4">
            <a:avLst>
              <a:gd name="adj1" fmla="val 29279"/>
              <a:gd name="adj2" fmla="val 1129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2895" y="2274570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29260" y="149288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137795" y="698500"/>
            <a:ext cx="11642725" cy="55410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195070" y="51371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566670" y="161734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566670" y="24733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566670" y="34766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6380" y="1581150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96380" y="544195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data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84950" y="227647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86220" y="29438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4475" y="364871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96380" y="435419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23400" y="310007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play time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" y="300545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Record2</a:t>
            </a: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2895" y="375221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Record3</a:t>
            </a:r>
            <a:endParaRPr lang="en-US"/>
          </a:p>
        </p:txBody>
      </p:sp>
      <p:sp>
        <p:nvSpPr>
          <p:cNvPr id="7" name="下箭头 6"/>
          <p:cNvSpPr/>
          <p:nvPr/>
        </p:nvSpPr>
        <p:spPr>
          <a:xfrm>
            <a:off x="688340" y="191579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63575" y="267017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63575" y="343344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273935" y="146875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351280" y="218503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7" name="右箭头 16"/>
          <p:cNvSpPr/>
          <p:nvPr/>
        </p:nvSpPr>
        <p:spPr>
          <a:xfrm>
            <a:off x="1351915" y="293116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8" name="右箭头 17"/>
          <p:cNvSpPr/>
          <p:nvPr/>
        </p:nvSpPr>
        <p:spPr>
          <a:xfrm>
            <a:off x="1351915" y="368617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9" name="右箭头 18"/>
          <p:cNvSpPr/>
          <p:nvPr/>
        </p:nvSpPr>
        <p:spPr>
          <a:xfrm>
            <a:off x="1351280" y="146812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>
            <a:off x="6381115" y="1478915"/>
            <a:ext cx="163830" cy="35433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772785" y="2976245"/>
            <a:ext cx="524510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4421505" y="2635250"/>
            <a:ext cx="1284605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/>
              <a:t>data</a:t>
            </a:r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9809480" y="1694815"/>
            <a:ext cx="1132205" cy="76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timing update time</a:t>
            </a:r>
            <a:endParaRPr lang="en-US" altLang="zh-CN">
              <a:sym typeface="+mn-ea"/>
            </a:endParaRPr>
          </a:p>
        </p:txBody>
      </p:sp>
      <p:sp>
        <p:nvSpPr>
          <p:cNvPr id="24" name="上弧形箭头 23"/>
          <p:cNvSpPr/>
          <p:nvPr/>
        </p:nvSpPr>
        <p:spPr>
          <a:xfrm>
            <a:off x="9541510" y="2541905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6002655" y="5514340"/>
            <a:ext cx="524510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9" name="矩形 28"/>
          <p:cNvSpPr/>
          <p:nvPr/>
        </p:nvSpPr>
        <p:spPr>
          <a:xfrm>
            <a:off x="9423400" y="55219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0" name="上弧形箭头 29"/>
          <p:cNvSpPr/>
          <p:nvPr/>
        </p:nvSpPr>
        <p:spPr>
          <a:xfrm>
            <a:off x="9533255" y="4939030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648825" y="4052570"/>
            <a:ext cx="1461135" cy="845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gradually improve  accuracy</a:t>
            </a:r>
            <a:endParaRPr lang="en-US" altLang="zh-CN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75810" y="5397500"/>
            <a:ext cx="1393825" cy="67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record of all frame data</a:t>
            </a:r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950595" y="54711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8" name="上弧形箭头 37"/>
          <p:cNvSpPr/>
          <p:nvPr/>
        </p:nvSpPr>
        <p:spPr>
          <a:xfrm>
            <a:off x="1060450" y="4888230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6580" y="4359275"/>
            <a:ext cx="2789555" cy="44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gradually improve  accuracy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2895" y="2274570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29260" y="149288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48" name="圆角矩形 47"/>
          <p:cNvSpPr/>
          <p:nvPr/>
        </p:nvSpPr>
        <p:spPr>
          <a:xfrm>
            <a:off x="1195070" y="51371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566670" y="161734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566670" y="24733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566670" y="34766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73955" y="1580515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63160" y="247332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24425" y="335343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24425" y="4909820"/>
            <a:ext cx="1990725" cy="478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946650" y="5621655"/>
            <a:ext cx="19907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" y="300545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Record2</a:t>
            </a: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2895" y="375221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Record3</a:t>
            </a:r>
            <a:endParaRPr lang="en-US"/>
          </a:p>
        </p:txBody>
      </p:sp>
      <p:sp>
        <p:nvSpPr>
          <p:cNvPr id="7" name="下箭头 6"/>
          <p:cNvSpPr/>
          <p:nvPr/>
        </p:nvSpPr>
        <p:spPr>
          <a:xfrm>
            <a:off x="688340" y="191579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63575" y="267017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63575" y="343344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169160" y="146875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351280" y="218503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7" name="右箭头 16"/>
          <p:cNvSpPr/>
          <p:nvPr/>
        </p:nvSpPr>
        <p:spPr>
          <a:xfrm>
            <a:off x="1351915" y="293116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8" name="右箭头 17"/>
          <p:cNvSpPr/>
          <p:nvPr/>
        </p:nvSpPr>
        <p:spPr>
          <a:xfrm>
            <a:off x="1351915" y="368617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9" name="右箭头 18"/>
          <p:cNvSpPr/>
          <p:nvPr/>
        </p:nvSpPr>
        <p:spPr>
          <a:xfrm>
            <a:off x="1351280" y="146812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 flipH="1">
            <a:off x="7352665" y="1492250"/>
            <a:ext cx="269875" cy="24288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flipH="1">
            <a:off x="7720965" y="2614295"/>
            <a:ext cx="58864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8413115" y="2315210"/>
            <a:ext cx="1791970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geometry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2694940" y="513969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5740" y="1356360"/>
            <a:ext cx="10420350" cy="296037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5740" y="4643755"/>
            <a:ext cx="10420350" cy="161988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812540" y="1129665"/>
            <a:ext cx="194183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</a:t>
            </a:r>
            <a:endParaRPr lang="en-US" altLang="zh-CN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812540" y="4481830"/>
            <a:ext cx="194183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</a:t>
            </a:r>
            <a:endParaRPr lang="en-US" altLang="zh-CN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17865" y="4886960"/>
            <a:ext cx="1791970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material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/>
          </a:p>
        </p:txBody>
      </p:sp>
      <p:sp>
        <p:nvSpPr>
          <p:cNvPr id="34" name="右箭头 33"/>
          <p:cNvSpPr/>
          <p:nvPr/>
        </p:nvSpPr>
        <p:spPr>
          <a:xfrm flipH="1">
            <a:off x="7625715" y="5256530"/>
            <a:ext cx="58864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40" name="左中括号 39"/>
          <p:cNvSpPr/>
          <p:nvPr/>
        </p:nvSpPr>
        <p:spPr>
          <a:xfrm flipH="1">
            <a:off x="7352665" y="4817110"/>
            <a:ext cx="244475" cy="135636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935" y="2258060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95300" y="1476375"/>
            <a:ext cx="776605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BM</a:t>
            </a:r>
            <a:endParaRPr lang="en-US">
              <a:sym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37795" y="1028700"/>
            <a:ext cx="8925560" cy="549148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368935" y="90360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632710" y="160083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632710" y="245681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632710" y="346011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6380" y="1657985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21145" y="564007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data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84950" y="235331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86220" y="302069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4475" y="372554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96380" y="443103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color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style</a:t>
            </a:r>
            <a:endParaRPr lang="en-US"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27910" y="5708650"/>
            <a:ext cx="1945005" cy="623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play time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8935" y="2988945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Record2</a:t>
            </a:r>
            <a:endParaRPr lang="en-US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8935" y="3735705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Record3</a:t>
            </a:r>
            <a:endParaRPr lang="en-US"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754380" y="189928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729615" y="265366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729615" y="341693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339975" y="145224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417320" y="2168525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1417955" y="2914650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1417955" y="3669665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1417320" y="1451610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>
            <a:off x="6447155" y="1572260"/>
            <a:ext cx="163830" cy="35433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815965" y="3053080"/>
            <a:ext cx="524510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init</a:t>
            </a:r>
            <a:endParaRPr lang="en-US" altLang="zh-CN" sz="1200"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90390" y="2712085"/>
            <a:ext cx="1284605" cy="11614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parameter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data</a:t>
            </a:r>
            <a:endParaRPr lang="en-US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13990" y="4418330"/>
            <a:ext cx="1366520" cy="646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timing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update time</a:t>
            </a:r>
            <a:endParaRPr lang="en-US">
              <a:sym typeface="+mn-ea"/>
            </a:endParaRPr>
          </a:p>
        </p:txBody>
      </p:sp>
      <p:sp>
        <p:nvSpPr>
          <p:cNvPr id="24" name="上弧形箭头 23"/>
          <p:cNvSpPr/>
          <p:nvPr/>
        </p:nvSpPr>
        <p:spPr>
          <a:xfrm>
            <a:off x="2429510" y="5165090"/>
            <a:ext cx="1735455" cy="485140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200">
              <a:sym typeface="+mn-ea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6029960" y="5712460"/>
            <a:ext cx="524510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init</a:t>
            </a:r>
            <a:endParaRPr lang="en-US" altLang="zh-CN" sz="1200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53585" y="5595620"/>
            <a:ext cx="1393825" cy="675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 of all frame data</a:t>
            </a:r>
            <a:endParaRPr lang="en-US"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890" y="5699760"/>
            <a:ext cx="1990725" cy="632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8" name="上弧形箭头 37"/>
          <p:cNvSpPr/>
          <p:nvPr/>
        </p:nvSpPr>
        <p:spPr>
          <a:xfrm>
            <a:off x="435610" y="5165090"/>
            <a:ext cx="1735455" cy="468630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200"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02895" y="4418330"/>
            <a:ext cx="1908810" cy="646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gradually improve  accuracy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410970" y="257175"/>
            <a:ext cx="7837805" cy="636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17800" y="5352415"/>
            <a:ext cx="1414145" cy="608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Incremental</a:t>
            </a:r>
            <a:endParaRPr lang="en-US"/>
          </a:p>
          <a:p>
            <a:pPr algn="ctr"/>
            <a:r>
              <a:rPr lang="en-US"/>
              <a:t>record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2957195" y="150685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51" name="矩形 50"/>
          <p:cNvSpPr/>
          <p:nvPr/>
        </p:nvSpPr>
        <p:spPr>
          <a:xfrm>
            <a:off x="5059680" y="866140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059680" y="1427480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059680" y="1980565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bone i</a:t>
            </a:r>
            <a:r>
              <a:rPr lang="en-US">
                <a:sym typeface="+mn-ea"/>
              </a:rPr>
              <a:t>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68570" y="2951480"/>
            <a:ext cx="197993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57775" y="3529965"/>
            <a:ext cx="1990725" cy="377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57140" y="4038600"/>
            <a:ext cx="1990725" cy="44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57140" y="4586605"/>
            <a:ext cx="1990725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57140" y="5025390"/>
            <a:ext cx="1990725" cy="358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3113405" y="4480560"/>
            <a:ext cx="288925" cy="79692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4135120" y="1423670"/>
            <a:ext cx="45529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2717800" y="3323590"/>
            <a:ext cx="1255395" cy="802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parameter</a:t>
            </a:r>
            <a:endParaRPr lang="en-US"/>
          </a:p>
        </p:txBody>
      </p:sp>
      <p:sp>
        <p:nvSpPr>
          <p:cNvPr id="2" name="下箭头 1"/>
          <p:cNvSpPr/>
          <p:nvPr/>
        </p:nvSpPr>
        <p:spPr>
          <a:xfrm>
            <a:off x="3213735" y="2134235"/>
            <a:ext cx="212090" cy="73723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右箭头 2"/>
          <p:cNvSpPr/>
          <p:nvPr/>
        </p:nvSpPr>
        <p:spPr>
          <a:xfrm flipH="1">
            <a:off x="7469505" y="1427480"/>
            <a:ext cx="726440" cy="433006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L 形 3"/>
          <p:cNvSpPr/>
          <p:nvPr/>
        </p:nvSpPr>
        <p:spPr>
          <a:xfrm flipH="1">
            <a:off x="4194175" y="5478145"/>
            <a:ext cx="4001770" cy="3581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57870" y="3589655"/>
            <a:ext cx="1088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update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062730" y="1138555"/>
            <a:ext cx="52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init</a:t>
            </a:r>
            <a:endParaRPr lang="en-US" altLang="zh-CN"/>
          </a:p>
        </p:txBody>
      </p:sp>
      <p:sp>
        <p:nvSpPr>
          <p:cNvPr id="15" name="右箭头 14"/>
          <p:cNvSpPr/>
          <p:nvPr/>
        </p:nvSpPr>
        <p:spPr>
          <a:xfrm>
            <a:off x="4135120" y="3589655"/>
            <a:ext cx="45529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23" name="文本框 22"/>
          <p:cNvSpPr txBox="1"/>
          <p:nvPr/>
        </p:nvSpPr>
        <p:spPr>
          <a:xfrm>
            <a:off x="4062730" y="3304540"/>
            <a:ext cx="52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init</a:t>
            </a:r>
            <a:endParaRPr lang="en-US" altLang="zh-CN"/>
          </a:p>
        </p:txBody>
      </p:sp>
      <p:sp>
        <p:nvSpPr>
          <p:cNvPr id="24" name="L 形 23"/>
          <p:cNvSpPr/>
          <p:nvPr/>
        </p:nvSpPr>
        <p:spPr>
          <a:xfrm>
            <a:off x="2106930" y="6009005"/>
            <a:ext cx="1113155" cy="241300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右箭头 27"/>
          <p:cNvSpPr/>
          <p:nvPr/>
        </p:nvSpPr>
        <p:spPr>
          <a:xfrm>
            <a:off x="2098675" y="5593080"/>
            <a:ext cx="596900" cy="517525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L 形 28"/>
          <p:cNvSpPr/>
          <p:nvPr/>
        </p:nvSpPr>
        <p:spPr>
          <a:xfrm flipH="1">
            <a:off x="3006725" y="6009005"/>
            <a:ext cx="502285" cy="241300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823460" y="2815590"/>
            <a:ext cx="2455545" cy="266382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822825" y="764540"/>
            <a:ext cx="2455545" cy="177292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下箭头 33"/>
          <p:cNvSpPr/>
          <p:nvPr/>
        </p:nvSpPr>
        <p:spPr>
          <a:xfrm>
            <a:off x="3241040" y="640080"/>
            <a:ext cx="212090" cy="73723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3733800" y="127000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1951355" y="6199505"/>
            <a:ext cx="205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r>
              <a:rPr lang="zh-CN" altLang="en-US"/>
              <a:t>oad next record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496060" y="4586605"/>
            <a:ext cx="1847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>
                <a:sym typeface="+mn-ea"/>
              </a:rPr>
              <a:t>Incremental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        </a:t>
            </a:r>
            <a:r>
              <a:rPr lang="zh-CN" altLang="en-US"/>
              <a:t>record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652905" y="2306320"/>
            <a:ext cx="1679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parameter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652905" y="824230"/>
            <a:ext cx="167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>
                <a:sym typeface="+mn-ea"/>
              </a:rPr>
              <a:t>base mesh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extraction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-g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rained transmission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Incremental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 transmission</a:t>
            </a:r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crowd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behavior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vertex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Preprocess of 3D Conference Scenes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Networking Progressive Transmission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Lightweitght Web3D Rendering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 of 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skeleton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animation </a:t>
            </a:r>
            <a:endParaRPr lang="zh-CN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endParaRPr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fragment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ransmission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730" y="2177415"/>
            <a:ext cx="882650" cy="123063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65" y="2177415"/>
            <a:ext cx="640715" cy="134175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95" y="3623945"/>
            <a:ext cx="2042795" cy="100965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946525" y="2526030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1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389630" y="2238375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492490" y="2526030"/>
            <a:ext cx="991870" cy="173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添加纹理贴图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836035" y="3543300"/>
            <a:ext cx="1819910" cy="33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参数化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238740" y="2606675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3575" y="2200275"/>
            <a:ext cx="596900" cy="1094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600" y="2228215"/>
            <a:ext cx="676910" cy="894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16745" y="2310765"/>
            <a:ext cx="335280" cy="5708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17605" y="2280285"/>
            <a:ext cx="361950" cy="567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610" y="3051175"/>
            <a:ext cx="578485" cy="555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0930" y="3010535"/>
            <a:ext cx="822325" cy="6546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475" y="3698240"/>
            <a:ext cx="642620" cy="7975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0930" y="3825875"/>
            <a:ext cx="646430" cy="807720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2987675" y="3197225"/>
            <a:ext cx="1307465" cy="551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6" name="右箭头 5"/>
          <p:cNvSpPr/>
          <p:nvPr/>
        </p:nvSpPr>
        <p:spPr>
          <a:xfrm>
            <a:off x="9713595" y="1901190"/>
            <a:ext cx="880110" cy="1691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贴图多样性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946525" y="3480435"/>
            <a:ext cx="2534920" cy="33845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动画类型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014585" y="3543300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8075" y="201803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15" y="2018030"/>
            <a:ext cx="844550" cy="15532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3691255"/>
            <a:ext cx="744855" cy="1385570"/>
          </a:xfrm>
          <a:prstGeom prst="rect">
            <a:avLst/>
          </a:prstGeom>
        </p:spPr>
      </p:pic>
      <p:sp>
        <p:nvSpPr>
          <p:cNvPr id="39" name="右箭头 38"/>
          <p:cNvSpPr/>
          <p:nvPr/>
        </p:nvSpPr>
        <p:spPr>
          <a:xfrm>
            <a:off x="5853430" y="4051935"/>
            <a:ext cx="1097915" cy="1236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形体多样性</a:t>
            </a:r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97764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790" y="2257425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45" y="3941445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645" y="2257425"/>
            <a:ext cx="899795" cy="101219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620" y="2238375"/>
            <a:ext cx="847090" cy="958850"/>
          </a:xfrm>
          <a:prstGeom prst="rect">
            <a:avLst/>
          </a:prstGeom>
        </p:spPr>
      </p:pic>
      <p:sp>
        <p:nvSpPr>
          <p:cNvPr id="59" name="右箭头 58"/>
          <p:cNvSpPr/>
          <p:nvPr/>
        </p:nvSpPr>
        <p:spPr>
          <a:xfrm>
            <a:off x="2495550" y="4319270"/>
            <a:ext cx="1235075" cy="829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动画速度</a:t>
            </a:r>
            <a:endParaRPr lang="zh-CN" altLang="en-US"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3556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577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35560"/>
            <a:ext cx="203898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504805" y="5778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71100" y="598551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118725" y="598487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0858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0953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81360" y="57086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4191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4286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236835" y="633920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07805" y="1467485"/>
            <a:ext cx="3027045" cy="416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833100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调整色调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1005" y="168529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915" y="1553845"/>
            <a:ext cx="897255" cy="1651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415" y="3945890"/>
            <a:ext cx="833755" cy="155130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85" y="394589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0" y="2245360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175" y="3848100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190" y="2211705"/>
            <a:ext cx="899795" cy="101219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8839835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28168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118090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9" name="右箭头 38"/>
          <p:cNvSpPr/>
          <p:nvPr/>
        </p:nvSpPr>
        <p:spPr>
          <a:xfrm>
            <a:off x="3562985" y="218249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5383530" y="234886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5180965" y="406146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4995" y="4019550"/>
            <a:ext cx="811530" cy="1037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270" y="2237105"/>
            <a:ext cx="1003935" cy="9950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97215" y="83185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96580" y="10541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432415" y="83185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752455" y="105410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04425" y="592836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052050" y="592772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9326245" y="11334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14300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14685" y="56705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546715" y="466725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509635" y="47625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170160" y="628205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098280" y="1544320"/>
            <a:ext cx="3027045" cy="4090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766425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849360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41503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</a:t>
            </a:r>
            <a:r>
              <a:rPr lang="zh-CN" altLang="en-US" sz="1600"/>
              <a:t>动画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051415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5045075" y="215963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3301365" y="230060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资源重用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3562985" y="4086225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6685" y="3945573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4048" y="3945890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 flipH="1">
            <a:off x="5267325" y="414020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6010" y="404844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883" y="218090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9878" y="220916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7625" y="2226310"/>
            <a:ext cx="645160" cy="825500"/>
          </a:xfrm>
          <a:prstGeom prst="rect">
            <a:avLst/>
          </a:prstGeom>
        </p:spPr>
      </p:pic>
      <p:sp>
        <p:nvSpPr>
          <p:cNvPr id="62" name="右箭头 61"/>
          <p:cNvSpPr/>
          <p:nvPr/>
        </p:nvSpPr>
        <p:spPr>
          <a:xfrm flipH="1">
            <a:off x="10097135" y="425958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色调调整</a:t>
            </a:r>
            <a:endParaRPr lang="zh-CN" altLang="en-US" sz="1600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4800" y="1684973"/>
            <a:ext cx="848360" cy="150558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968" y="4009073"/>
            <a:ext cx="833755" cy="155130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9005" y="4009390"/>
            <a:ext cx="862330" cy="158750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4423" y="2555240"/>
            <a:ext cx="610235" cy="72898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53813" y="1602105"/>
            <a:ext cx="219075" cy="3365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42675" y="2002155"/>
            <a:ext cx="631190" cy="520700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>
            <a:off x="11073130" y="19824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114405" y="25285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125730"/>
            <a:ext cx="6812915" cy="192405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8460" y="55181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Attribute变量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3900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0440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73137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92505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885190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1042225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995934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745045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84805" y="55181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4904740" y="435610"/>
            <a:ext cx="1818005" cy="16148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862580" y="18796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4942840" y="18796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38823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48348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62445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56222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53269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53301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56222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58540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54984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53301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55016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56984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11740" y="4023360"/>
            <a:ext cx="1364615" cy="162814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0173970" y="397446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0184130" y="434276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4464685" y="210947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弧形箭头 42"/>
          <p:cNvSpPr/>
          <p:nvPr/>
        </p:nvSpPr>
        <p:spPr>
          <a:xfrm>
            <a:off x="11607800" y="3234690"/>
            <a:ext cx="457835" cy="13830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11040" y="576580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510405" y="578802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746240" y="5765800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066280" y="578802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860540" y="614934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823460" y="615886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236220" y="4062730"/>
            <a:ext cx="1476375" cy="148145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88595" y="406209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305435" y="481520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2472055" y="4023360"/>
            <a:ext cx="6821805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3415665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1935" y="4084003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980" y="4081145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940" y="4129405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9820" y="4952365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4445" y="4111625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630" y="4487545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6022340" y="446087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022340" y="494982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5111750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7018020" y="426402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9747885" y="462343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 flipH="1">
            <a:off x="1974215" y="456501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6220" y="262445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8746490" y="425132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278765"/>
            <a:ext cx="48787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7800" y="278130"/>
            <a:ext cx="447167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5834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924050"/>
            <a:ext cx="278130" cy="3035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978140" y="673100"/>
            <a:ext cx="1662430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骨骼</a:t>
            </a:r>
            <a:r>
              <a:rPr lang="zh-CN" altLang="en-US"/>
              <a:t>每帧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469255" y="6737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动画播放</a:t>
            </a:r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29565" y="66738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72055" y="667385"/>
            <a:ext cx="244348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位置、旋转、形体</a:t>
            </a:r>
            <a:endParaRPr lang="zh-CN" altLang="en-US"/>
          </a:p>
          <a:p>
            <a:pPr algn="ctr"/>
            <a:r>
              <a:rPr lang="zh-CN" altLang="en-US"/>
              <a:t>动画类型、</a:t>
            </a:r>
            <a:r>
              <a:rPr lang="zh-CN" altLang="en-US"/>
              <a:t>播放速度</a:t>
            </a:r>
            <a:endParaRPr lang="zh-CN" altLang="en-US"/>
          </a:p>
          <a:p>
            <a:pPr algn="ctr"/>
            <a:r>
              <a:rPr lang="zh-CN" altLang="en-US"/>
              <a:t>贴图类型、颜色风格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38823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48348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62445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56222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53269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53301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56222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58540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54984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53301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55016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56984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11740" y="4129405"/>
            <a:ext cx="136461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0184130" y="447484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2106295" y="195834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弧形箭头 42"/>
          <p:cNvSpPr/>
          <p:nvPr/>
        </p:nvSpPr>
        <p:spPr>
          <a:xfrm>
            <a:off x="11607800" y="3234690"/>
            <a:ext cx="457835" cy="13830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11040" y="576580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510405" y="578802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746240" y="5765800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066280" y="578802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860540" y="614934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823460" y="615886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29920" y="5765165"/>
            <a:ext cx="147637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626110" y="579056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99135" y="6229350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2472055" y="4023360"/>
            <a:ext cx="6821805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3415665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1935" y="4084003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980" y="4081145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940" y="4129405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9820" y="4952365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4445" y="4111625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630" y="4487545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6022340" y="446087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022340" y="494982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5111750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7018020" y="426402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9747885" y="462343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6220" y="262445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8746490" y="425132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18960" y="23368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5557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51440" y="4023360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1883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14055" y="518160"/>
            <a:ext cx="98044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9904095" y="278130"/>
            <a:ext cx="21215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77450" y="58801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210800" y="116903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258445"/>
            <a:ext cx="48787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7800" y="257810"/>
            <a:ext cx="447167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3230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8713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978140" y="652780"/>
            <a:ext cx="1662430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骨骼</a:t>
            </a:r>
            <a:r>
              <a:rPr lang="zh-CN" altLang="en-US"/>
              <a:t>每帧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469255" y="65341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动画播放</a:t>
            </a:r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72055" y="647065"/>
            <a:ext cx="244348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位置、旋转、形体</a:t>
            </a:r>
            <a:endParaRPr lang="zh-CN" altLang="en-US"/>
          </a:p>
          <a:p>
            <a:pPr algn="ctr"/>
            <a:r>
              <a:rPr lang="zh-CN" altLang="en-US"/>
              <a:t>动画类型、</a:t>
            </a:r>
            <a:r>
              <a:rPr lang="zh-CN" altLang="en-US"/>
              <a:t>播放速度</a:t>
            </a:r>
            <a:endParaRPr lang="zh-CN" altLang="en-US"/>
          </a:p>
          <a:p>
            <a:pPr algn="ctr"/>
            <a:r>
              <a:rPr lang="zh-CN" altLang="en-US"/>
              <a:t>贴图类型、颜色风格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31076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45173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38950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38950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37712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12480" y="3992245"/>
            <a:ext cx="179895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8735695" y="4352290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7813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511040" y="5884545"/>
            <a:ext cx="4782820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4966335" y="622935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</a:t>
            </a:r>
            <a:r>
              <a:rPr lang="zh-CN" altLang="en-US"/>
              <a:t>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7443470" y="622935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174750" y="589216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237615" y="6229350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265045" y="409638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131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961130" y="409638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867400" y="403352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038465" y="4362450"/>
            <a:ext cx="259080" cy="42799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18960" y="21336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655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115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15149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9904095" y="257810"/>
            <a:ext cx="21215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77450" y="56769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095865" y="109474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22210" y="6002655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21335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6354445" y="57823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flipV="1">
            <a:off x="6804025" y="54781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0251440" y="3842385"/>
            <a:ext cx="965835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740535" y="556196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 extraction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Fine-grained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Incremental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Diversing crowd behavior using vertex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Static scenes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skeleton animation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data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using fragment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3230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8713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animation data</a:t>
            </a:r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position(object),rotation,scale</a:t>
            </a:r>
            <a:endParaRPr lang="zh-CN" altLang="en-US"/>
          </a:p>
          <a:p>
            <a:pPr algn="ctr"/>
            <a:r>
              <a:rPr lang="en-US" altLang="zh-CN"/>
              <a:t>type(animation),play speed</a:t>
            </a:r>
            <a:endParaRPr lang="zh-CN" altLang="en-US"/>
          </a:p>
          <a:p>
            <a:pPr algn="ctr"/>
            <a:r>
              <a:rPr lang="en-US" altLang="zh-CN"/>
              <a:t>texture type,color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081780" y="2331085"/>
            <a:ext cx="117665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Body diversity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106295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809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988935" y="2235835"/>
            <a:ext cx="908685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42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77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74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7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32016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bind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12480" y="3992245"/>
            <a:ext cx="179895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8519795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7813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511040" y="5884545"/>
            <a:ext cx="491172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470852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7260590" y="6229350"/>
            <a:ext cx="185039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mapping</a:t>
            </a:r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485900" y="5885180"/>
            <a:ext cx="93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output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038465" y="4362450"/>
            <a:ext cx="259080" cy="42799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7300" y="206375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655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687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757535" y="382270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output</a:t>
            </a:r>
            <a:endParaRPr lang="en-US" altLang="zh-CN"/>
          </a:p>
        </p:txBody>
      </p:sp>
      <p:sp>
        <p:nvSpPr>
          <p:cNvPr id="53" name="圆角矩形 52"/>
          <p:cNvSpPr/>
          <p:nvPr/>
        </p:nvSpPr>
        <p:spPr>
          <a:xfrm>
            <a:off x="10108565" y="1094740"/>
            <a:ext cx="1946910" cy="3181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vertex coordinate</a:t>
            </a:r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522210" y="6002655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21335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6354445" y="57823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flipV="1">
            <a:off x="6804025" y="54781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0251440" y="3842385"/>
            <a:ext cx="965835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740535" y="556196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position(object),rotation,scale</a:t>
            </a:r>
            <a:endParaRPr lang="zh-CN" altLang="en-US"/>
          </a:p>
          <a:p>
            <a:pPr algn="ctr"/>
            <a:r>
              <a:rPr lang="en-US" altLang="zh-CN"/>
              <a:t>type(animation),play speed</a:t>
            </a:r>
            <a:endParaRPr lang="zh-CN" altLang="en-US"/>
          </a:p>
          <a:p>
            <a:pPr algn="ctr"/>
            <a:r>
              <a:rPr lang="en-US" altLang="zh-CN"/>
              <a:t>texture type,color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081780" y="2331085"/>
            <a:ext cx="117665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Body diversity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106295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809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988935" y="2235835"/>
            <a:ext cx="908685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42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77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74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7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32016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bind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12555" y="3992245"/>
            <a:ext cx="1897380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119870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4269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input data</a:t>
            </a:r>
            <a:endParaRPr lang="en-US" altLang="zh-CN" sz="1600"/>
          </a:p>
        </p:txBody>
      </p:sp>
      <p:sp>
        <p:nvSpPr>
          <p:cNvPr id="45" name="矩形 44"/>
          <p:cNvSpPr/>
          <p:nvPr/>
        </p:nvSpPr>
        <p:spPr>
          <a:xfrm>
            <a:off x="3234055" y="5884545"/>
            <a:ext cx="717359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335597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5554980" y="6229350"/>
            <a:ext cx="465582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110855" y="4352290"/>
            <a:ext cx="666115" cy="36068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7300" y="206375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513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973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108565" y="579120"/>
            <a:ext cx="1946910" cy="10979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284085" y="597408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386080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5373370" y="58204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1032490" y="3842385"/>
            <a:ext cx="861060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2565" y="6332220"/>
            <a:ext cx="2201545" cy="274955"/>
          </a:xfrm>
          <a:prstGeom prst="rect">
            <a:avLst/>
          </a:prstGeom>
        </p:spPr>
      </p:pic>
      <p:pic>
        <p:nvPicPr>
          <p:cNvPr id="29" name="图片 28" descr="无标题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3740" y="1198880"/>
            <a:ext cx="268605" cy="402590"/>
          </a:xfrm>
          <a:prstGeom prst="rect">
            <a:avLst/>
          </a:prstGeom>
        </p:spPr>
      </p:pic>
      <p:pic>
        <p:nvPicPr>
          <p:cNvPr id="30" name="图片 29" descr="无标题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7605" y="1196975"/>
            <a:ext cx="195580" cy="4051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04200" y="842645"/>
            <a:ext cx="1685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animation data</a:t>
            </a:r>
            <a:endParaRPr lang="zh-CN" altLang="en-US">
              <a:solidFill>
                <a:schemeClr val="lt1"/>
              </a:solidFill>
            </a:endParaRPr>
          </a:p>
          <a:p>
            <a:endParaRPr lang="zh-CN" altLang="en-US"/>
          </a:p>
        </p:txBody>
      </p:sp>
      <p:pic>
        <p:nvPicPr>
          <p:cNvPr id="32" name="图片 31" descr="无标题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3045" y="1168400"/>
            <a:ext cx="226060" cy="442595"/>
          </a:xfrm>
          <a:prstGeom prst="rect">
            <a:avLst/>
          </a:prstGeom>
        </p:spPr>
      </p:pic>
      <p:pic>
        <p:nvPicPr>
          <p:cNvPr id="33" name="图片 32" descr="无标题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4680" y="1187450"/>
            <a:ext cx="193675" cy="42418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869305" y="6270625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sym typeface="+mn-ea"/>
              </a:rPr>
              <a:t>texture mapping</a:t>
            </a:r>
            <a:endParaRPr lang="en-US" altLang="zh-CN">
              <a:solidFill>
                <a:schemeClr val="lt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21670" y="1007745"/>
            <a:ext cx="395605" cy="58483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194290" y="641985"/>
            <a:ext cx="189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v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erte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x 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coordinate</a:t>
            </a: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827385" y="4725035"/>
            <a:ext cx="132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VS </a:t>
            </a:r>
            <a:endParaRPr lang="en-US" altLang="zh-CN"/>
          </a:p>
          <a:p>
            <a:r>
              <a:rPr lang="zh-CN" altLang="en-US"/>
              <a:t>output data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916545" y="4714875"/>
            <a:ext cx="121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FS </a:t>
            </a:r>
            <a:endParaRPr lang="en-US" altLang="zh-CN"/>
          </a:p>
          <a:p>
            <a:r>
              <a:rPr lang="en-US" altLang="zh-CN"/>
              <a:t>in</a:t>
            </a:r>
            <a:r>
              <a:rPr lang="zh-CN" altLang="en-US"/>
              <a:t>put data</a:t>
            </a:r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6734175" y="1932940"/>
            <a:ext cx="24269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input data</a:t>
            </a:r>
            <a:endParaRPr lang="en-US" altLang="zh-CN" sz="1600"/>
          </a:p>
        </p:txBody>
      </p:sp>
      <p:sp>
        <p:nvSpPr>
          <p:cNvPr id="49" name="下箭头 48"/>
          <p:cNvSpPr/>
          <p:nvPr/>
        </p:nvSpPr>
        <p:spPr>
          <a:xfrm>
            <a:off x="508635" y="5565140"/>
            <a:ext cx="25666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output data</a:t>
            </a:r>
            <a:endParaRPr lang="en-US" altLang="zh-CN" sz="1600"/>
          </a:p>
        </p:txBody>
      </p:sp>
      <p:sp>
        <p:nvSpPr>
          <p:cNvPr id="51" name="上箭头 50"/>
          <p:cNvSpPr/>
          <p:nvPr/>
        </p:nvSpPr>
        <p:spPr>
          <a:xfrm>
            <a:off x="4893945" y="5523865"/>
            <a:ext cx="2538095" cy="217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buClrTx/>
              <a:buSzTx/>
              <a:buFontTx/>
            </a:pPr>
            <a:r>
              <a:rPr lang="en-US" altLang="zh-CN" sz="1600">
                <a:sym typeface="+mn-ea"/>
              </a:rPr>
              <a:t>input data</a:t>
            </a:r>
            <a:endParaRPr lang="en-US" altLang="zh-CN" sz="1600">
              <a:sym typeface="+mn-ea"/>
            </a:endParaRPr>
          </a:p>
        </p:txBody>
      </p:sp>
      <p:sp>
        <p:nvSpPr>
          <p:cNvPr id="52" name="上箭头 51"/>
          <p:cNvSpPr/>
          <p:nvPr/>
        </p:nvSpPr>
        <p:spPr>
          <a:xfrm>
            <a:off x="9755505" y="1903730"/>
            <a:ext cx="2322195" cy="2025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output data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 descr="无标题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480" y="2470150"/>
            <a:ext cx="11653520" cy="37230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32985" y="5125085"/>
            <a:ext cx="2557780" cy="2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所有对象都共用的数据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18075" y="3931920"/>
            <a:ext cx="2249805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选择性使用的数据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6480" y="2696210"/>
            <a:ext cx="2419350" cy="23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人物</a:t>
            </a:r>
            <a:r>
              <a:rPr lang="zh-CN" altLang="en-US"/>
              <a:t>对象的参数信息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32985" y="5494020"/>
            <a:ext cx="255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网格点位置，UV等信息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58690" y="4309745"/>
            <a:ext cx="298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纹理贴图，骨骼动画数据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37100" y="2935605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贴图类型，动画播放速度，</a:t>
            </a:r>
            <a:endParaRPr lang="zh-CN" altLang="en-US"/>
          </a:p>
          <a:p>
            <a:r>
              <a:rPr lang="zh-CN" altLang="en-US"/>
              <a:t>        高矮胖瘦，色调</a:t>
            </a:r>
            <a:endParaRPr lang="zh-CN" altLang="en-US"/>
          </a:p>
        </p:txBody>
      </p:sp>
      <p:sp>
        <p:nvSpPr>
          <p:cNvPr id="15" name="左弧形箭头 14"/>
          <p:cNvSpPr/>
          <p:nvPr/>
        </p:nvSpPr>
        <p:spPr>
          <a:xfrm rot="2760000">
            <a:off x="1603375" y="1705610"/>
            <a:ext cx="658495" cy="467233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0440" y="3354705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复用度</a:t>
            </a:r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230245" y="2124710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低</a:t>
            </a:r>
            <a:endParaRPr lang="zh-CN" altLang="en-US" sz="1600" b="1"/>
          </a:p>
        </p:txBody>
      </p:sp>
      <p:sp>
        <p:nvSpPr>
          <p:cNvPr id="13" name="椭圆 12"/>
          <p:cNvSpPr/>
          <p:nvPr/>
        </p:nvSpPr>
        <p:spPr>
          <a:xfrm>
            <a:off x="158115" y="4979035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高</a:t>
            </a:r>
            <a:endParaRPr lang="zh-CN" altLang="en-US" sz="1600" b="1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85" y="5040630"/>
            <a:ext cx="676910" cy="894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0" y="3931920"/>
            <a:ext cx="2590800" cy="32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8870" y="3688715"/>
            <a:ext cx="660400" cy="989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8105" y="556895"/>
            <a:ext cx="5659755" cy="2797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464646">
                  <a:alpha val="100000"/>
                </a:srgbClr>
              </a:clrFrom>
              <a:clrTo>
                <a:srgbClr val="46464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950" y="3688715"/>
            <a:ext cx="575945" cy="1047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60" y="4424680"/>
            <a:ext cx="295148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4145" y="3620770"/>
            <a:ext cx="447675" cy="1124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7095" y="3688715"/>
            <a:ext cx="429260" cy="979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600" y="4987290"/>
            <a:ext cx="658495" cy="9474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0120" y="5014595"/>
            <a:ext cx="623570" cy="9201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9980" y="5039995"/>
            <a:ext cx="669290" cy="858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矩形 22"/>
          <p:cNvSpPr/>
          <p:nvPr/>
        </p:nvSpPr>
        <p:spPr>
          <a:xfrm>
            <a:off x="4815840" y="1045845"/>
            <a:ext cx="16008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8375" y="217868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geometry---vextex shader</a:t>
            </a:r>
            <a:endParaRPr lang="en-US" altLang="zh-CN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10830" y="2150110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material---fragment shader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30770" y="3130550"/>
            <a:ext cx="139128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06205" y="3121025"/>
            <a:ext cx="12071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345" y="36366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580890" y="3615055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7025" y="363664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330" y="3833495"/>
            <a:ext cx="25908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706495"/>
            <a:ext cx="676910" cy="8940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165" y="337185"/>
            <a:ext cx="2912745" cy="1439545"/>
          </a:xfrm>
          <a:prstGeom prst="rect">
            <a:avLst/>
          </a:prstGeom>
        </p:spPr>
      </p:pic>
      <p:cxnSp>
        <p:nvCxnSpPr>
          <p:cNvPr id="3" name="直接箭头连接符 2"/>
          <p:cNvCxnSpPr>
            <a:stCxn id="23" idx="2"/>
            <a:endCxn id="26" idx="0"/>
          </p:cNvCxnSpPr>
          <p:nvPr/>
        </p:nvCxnSpPr>
        <p:spPr>
          <a:xfrm flipH="1">
            <a:off x="2357755" y="1602740"/>
            <a:ext cx="3258820" cy="57594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23" idx="2"/>
            <a:endCxn id="27" idx="0"/>
          </p:cNvCxnSpPr>
          <p:nvPr/>
        </p:nvCxnSpPr>
        <p:spPr>
          <a:xfrm>
            <a:off x="5616575" y="1602740"/>
            <a:ext cx="3683635" cy="54737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7" idx="2"/>
            <a:endCxn id="30" idx="0"/>
          </p:cNvCxnSpPr>
          <p:nvPr/>
        </p:nvCxnSpPr>
        <p:spPr>
          <a:xfrm flipH="1">
            <a:off x="8126730" y="2697480"/>
            <a:ext cx="1173480" cy="42354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27" idx="2"/>
            <a:endCxn id="31" idx="0"/>
          </p:cNvCxnSpPr>
          <p:nvPr/>
        </p:nvCxnSpPr>
        <p:spPr>
          <a:xfrm>
            <a:off x="9300210" y="2697480"/>
            <a:ext cx="309880" cy="4140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67335" y="30613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vextex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8041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10540" y="27927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776730" y="3061335"/>
            <a:ext cx="138112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370649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370649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370649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370649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403161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403161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403161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403161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455" y="433133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215" y="433133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8720" y="433133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7480" y="433133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493649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84155" y="312102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852785" y="4881245"/>
            <a:ext cx="1172210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391650" y="4881245"/>
            <a:ext cx="1327785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4905" y="3609975"/>
            <a:ext cx="376555" cy="8534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4" name="直接箭头连接符 53"/>
          <p:cNvCxnSpPr>
            <a:stCxn id="26" idx="2"/>
            <a:endCxn id="17" idx="0"/>
          </p:cNvCxnSpPr>
          <p:nvPr/>
        </p:nvCxnSpPr>
        <p:spPr>
          <a:xfrm flipH="1">
            <a:off x="980440" y="2726055"/>
            <a:ext cx="1377315" cy="3257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endCxn id="20" idx="0"/>
          </p:cNvCxnSpPr>
          <p:nvPr/>
        </p:nvCxnSpPr>
        <p:spPr>
          <a:xfrm>
            <a:off x="2367280" y="2721610"/>
            <a:ext cx="100330" cy="33020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endCxn id="18" idx="0"/>
          </p:cNvCxnSpPr>
          <p:nvPr/>
        </p:nvCxnSpPr>
        <p:spPr>
          <a:xfrm>
            <a:off x="2386965" y="2752725"/>
            <a:ext cx="1656715" cy="29908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endCxn id="48" idx="0"/>
          </p:cNvCxnSpPr>
          <p:nvPr/>
        </p:nvCxnSpPr>
        <p:spPr>
          <a:xfrm>
            <a:off x="2353310" y="2710180"/>
            <a:ext cx="3346450" cy="34163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endCxn id="49" idx="0"/>
          </p:cNvCxnSpPr>
          <p:nvPr/>
        </p:nvCxnSpPr>
        <p:spPr>
          <a:xfrm>
            <a:off x="9371965" y="2710180"/>
            <a:ext cx="1775460" cy="4013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9" idx="2"/>
            <a:endCxn id="52" idx="0"/>
          </p:cNvCxnSpPr>
          <p:nvPr/>
        </p:nvCxnSpPr>
        <p:spPr>
          <a:xfrm flipH="1">
            <a:off x="10055860" y="3648710"/>
            <a:ext cx="1091565" cy="12230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9" idx="2"/>
            <a:endCxn id="50" idx="0"/>
          </p:cNvCxnSpPr>
          <p:nvPr/>
        </p:nvCxnSpPr>
        <p:spPr>
          <a:xfrm>
            <a:off x="11147425" y="3648710"/>
            <a:ext cx="291465" cy="12230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966970" y="504317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421120" y="503555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63" name="直接箭头连接符 62"/>
          <p:cNvCxnSpPr>
            <a:stCxn id="48" idx="2"/>
            <a:endCxn id="61" idx="0"/>
          </p:cNvCxnSpPr>
          <p:nvPr/>
        </p:nvCxnSpPr>
        <p:spPr>
          <a:xfrm flipH="1">
            <a:off x="5604510" y="3589020"/>
            <a:ext cx="95250" cy="144462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8" idx="2"/>
            <a:endCxn id="62" idx="0"/>
          </p:cNvCxnSpPr>
          <p:nvPr/>
        </p:nvCxnSpPr>
        <p:spPr>
          <a:xfrm>
            <a:off x="5699760" y="3589020"/>
            <a:ext cx="1385570" cy="143700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10830" y="4881245"/>
            <a:ext cx="1327785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8" name="直接箭头连接符 7"/>
          <p:cNvCxnSpPr>
            <a:endCxn id="7" idx="0"/>
          </p:cNvCxnSpPr>
          <p:nvPr/>
        </p:nvCxnSpPr>
        <p:spPr>
          <a:xfrm flipH="1">
            <a:off x="8575040" y="3669665"/>
            <a:ext cx="2504440" cy="12020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532505" y="5047615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play time</a:t>
            </a:r>
            <a:endParaRPr lang="en-US" altLang="zh-CN">
              <a:sym typeface="+mn-ea"/>
            </a:endParaRPr>
          </a:p>
        </p:txBody>
      </p:sp>
      <p:cxnSp>
        <p:nvCxnSpPr>
          <p:cNvPr id="28" name="直接箭头连接符 27"/>
          <p:cNvCxnSpPr>
            <a:stCxn id="48" idx="2"/>
            <a:endCxn id="22" idx="0"/>
          </p:cNvCxnSpPr>
          <p:nvPr/>
        </p:nvCxnSpPr>
        <p:spPr>
          <a:xfrm flipH="1">
            <a:off x="4170045" y="3589020"/>
            <a:ext cx="1529715" cy="144907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矩形 22"/>
          <p:cNvSpPr/>
          <p:nvPr/>
        </p:nvSpPr>
        <p:spPr>
          <a:xfrm>
            <a:off x="3672840" y="1045845"/>
            <a:ext cx="16008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8375" y="217868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geometry---vextex shader</a:t>
            </a:r>
            <a:endParaRPr lang="en-US" altLang="zh-CN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53150" y="212280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material---fragment shader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74485" y="3060700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517505" y="4787900"/>
            <a:ext cx="1207135" cy="7683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910" y="36874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141980" y="366585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8590" y="3677920"/>
            <a:ext cx="426085" cy="829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5" y="3792855"/>
            <a:ext cx="25908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673475"/>
            <a:ext cx="676910" cy="894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67335" y="30613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vertex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6690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10540" y="27927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525395" y="4787900"/>
            <a:ext cx="1381125" cy="8051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250" y="567118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1010" y="567118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1515" y="567118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0275" y="567118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250" y="599630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1010" y="599630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1515" y="599630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0275" y="599630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615" y="629602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75" y="629602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0880" y="629602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640" y="629602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3602355" y="307784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538460" y="3094990"/>
            <a:ext cx="135128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300210" y="3114040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82255" y="3094355"/>
            <a:ext cx="1327785" cy="504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6470" y="368935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矩形 60"/>
          <p:cNvSpPr/>
          <p:nvPr/>
        </p:nvSpPr>
        <p:spPr>
          <a:xfrm>
            <a:off x="4243070" y="479552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763895" y="478790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45575" y="4787900"/>
            <a:ext cx="1327785" cy="7696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18430" y="3060700"/>
            <a:ext cx="1274445" cy="527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play time</a:t>
            </a:r>
            <a:endParaRPr lang="en-US" altLang="zh-CN">
              <a:sym typeface="+mn-ea"/>
            </a:endParaRPr>
          </a:p>
        </p:txBody>
      </p:sp>
      <p:cxnSp>
        <p:nvCxnSpPr>
          <p:cNvPr id="4" name="直接连接符 3"/>
          <p:cNvCxnSpPr>
            <a:stCxn id="23" idx="2"/>
            <a:endCxn id="26" idx="0"/>
          </p:cNvCxnSpPr>
          <p:nvPr/>
        </p:nvCxnSpPr>
        <p:spPr>
          <a:xfrm flipH="1">
            <a:off x="2357755" y="1602740"/>
            <a:ext cx="2115820" cy="57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3" idx="2"/>
            <a:endCxn id="27" idx="0"/>
          </p:cNvCxnSpPr>
          <p:nvPr/>
        </p:nvCxnSpPr>
        <p:spPr>
          <a:xfrm>
            <a:off x="4473575" y="1602740"/>
            <a:ext cx="3068955" cy="520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2"/>
            <a:endCxn id="17" idx="0"/>
          </p:cNvCxnSpPr>
          <p:nvPr/>
        </p:nvCxnSpPr>
        <p:spPr>
          <a:xfrm flipH="1">
            <a:off x="980440" y="2735580"/>
            <a:ext cx="1377315" cy="325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6" idx="2"/>
            <a:endCxn id="48" idx="0"/>
          </p:cNvCxnSpPr>
          <p:nvPr/>
        </p:nvCxnSpPr>
        <p:spPr>
          <a:xfrm>
            <a:off x="2357755" y="2735580"/>
            <a:ext cx="2007870" cy="342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411095" y="2717165"/>
            <a:ext cx="298450" cy="417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2" idx="0"/>
          </p:cNvCxnSpPr>
          <p:nvPr/>
        </p:nvCxnSpPr>
        <p:spPr>
          <a:xfrm flipH="1" flipV="1">
            <a:off x="2387600" y="2735580"/>
            <a:ext cx="346837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2"/>
            <a:endCxn id="30" idx="0"/>
          </p:cNvCxnSpPr>
          <p:nvPr/>
        </p:nvCxnSpPr>
        <p:spPr>
          <a:xfrm flipH="1">
            <a:off x="7245985" y="2679700"/>
            <a:ext cx="296545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7" idx="2"/>
            <a:endCxn id="49" idx="0"/>
          </p:cNvCxnSpPr>
          <p:nvPr/>
        </p:nvCxnSpPr>
        <p:spPr>
          <a:xfrm>
            <a:off x="7542530" y="2679700"/>
            <a:ext cx="3671570" cy="41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7" idx="2"/>
            <a:endCxn id="52" idx="0"/>
          </p:cNvCxnSpPr>
          <p:nvPr/>
        </p:nvCxnSpPr>
        <p:spPr>
          <a:xfrm>
            <a:off x="7542530" y="2679700"/>
            <a:ext cx="1003935" cy="414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50" idx="0"/>
          </p:cNvCxnSpPr>
          <p:nvPr/>
        </p:nvCxnSpPr>
        <p:spPr>
          <a:xfrm flipH="1" flipV="1">
            <a:off x="7573645" y="2706370"/>
            <a:ext cx="2312670" cy="407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8" idx="2"/>
            <a:endCxn id="20" idx="0"/>
          </p:cNvCxnSpPr>
          <p:nvPr/>
        </p:nvCxnSpPr>
        <p:spPr>
          <a:xfrm flipH="1">
            <a:off x="3216275" y="3615055"/>
            <a:ext cx="1149350" cy="117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61" idx="0"/>
            <a:endCxn id="48" idx="2"/>
          </p:cNvCxnSpPr>
          <p:nvPr/>
        </p:nvCxnSpPr>
        <p:spPr>
          <a:xfrm flipH="1" flipV="1">
            <a:off x="4365625" y="3615055"/>
            <a:ext cx="514985" cy="1180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62" idx="0"/>
            <a:endCxn id="48" idx="2"/>
          </p:cNvCxnSpPr>
          <p:nvPr/>
        </p:nvCxnSpPr>
        <p:spPr>
          <a:xfrm flipH="1" flipV="1">
            <a:off x="4365625" y="3615055"/>
            <a:ext cx="2062480" cy="117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9" idx="2"/>
            <a:endCxn id="7" idx="0"/>
          </p:cNvCxnSpPr>
          <p:nvPr/>
        </p:nvCxnSpPr>
        <p:spPr>
          <a:xfrm flipH="1">
            <a:off x="9709785" y="3632200"/>
            <a:ext cx="1504315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1" idx="0"/>
            <a:endCxn id="49" idx="2"/>
          </p:cNvCxnSpPr>
          <p:nvPr/>
        </p:nvCxnSpPr>
        <p:spPr>
          <a:xfrm flipV="1">
            <a:off x="11121390" y="3632200"/>
            <a:ext cx="9271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5639435"/>
            <a:ext cx="165100" cy="34671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5634038"/>
            <a:ext cx="178435" cy="35369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5634355"/>
            <a:ext cx="153670" cy="34163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5625465"/>
            <a:ext cx="165735" cy="36068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5944235"/>
            <a:ext cx="165100" cy="3467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5938838"/>
            <a:ext cx="178435" cy="35369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5939155"/>
            <a:ext cx="153670" cy="34163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5930265"/>
            <a:ext cx="165735" cy="3606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6269355"/>
            <a:ext cx="165100" cy="34671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6263958"/>
            <a:ext cx="178435" cy="353695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6264275"/>
            <a:ext cx="153670" cy="34163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6255385"/>
            <a:ext cx="165735" cy="36068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3910" y="565912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716395" y="564261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9535" y="565467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9695" y="621855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900" y="6218555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726555" y="591185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9695" y="592391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6965" y="593534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9150" y="622300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933440" y="5935345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2995" y="5659120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45" y="622998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3" name="直接连接符 102"/>
          <p:cNvCxnSpPr/>
          <p:nvPr/>
        </p:nvCxnSpPr>
        <p:spPr>
          <a:xfrm flipV="1">
            <a:off x="510540" y="4567555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4" name="图片 1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199880" y="5602605"/>
            <a:ext cx="139700" cy="280035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487535" y="5604510"/>
            <a:ext cx="119380" cy="269240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9773285" y="5614670"/>
            <a:ext cx="112395" cy="25717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4745" y="5603875"/>
            <a:ext cx="123190" cy="26987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773285" y="6195695"/>
            <a:ext cx="139700" cy="280035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206230" y="6205855"/>
            <a:ext cx="119380" cy="269240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9773285" y="5907405"/>
            <a:ext cx="112395" cy="257175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6230" y="5911215"/>
            <a:ext cx="123190" cy="269875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487535" y="5906135"/>
            <a:ext cx="139700" cy="280035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487535" y="6207125"/>
            <a:ext cx="119380" cy="26924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0035540" y="5912485"/>
            <a:ext cx="112395" cy="25717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4905" y="6206490"/>
            <a:ext cx="123190" cy="26987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0090" y="5690870"/>
            <a:ext cx="112395" cy="18542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83265" y="5965825"/>
            <a:ext cx="97790" cy="18161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79810" y="5960110"/>
            <a:ext cx="102235" cy="20447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79810" y="6233160"/>
            <a:ext cx="112395" cy="18542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0745" y="5970905"/>
            <a:ext cx="97790" cy="181610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0110" y="6226175"/>
            <a:ext cx="102235" cy="20447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95050" y="5690235"/>
            <a:ext cx="112395" cy="185420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4555" y="5699125"/>
            <a:ext cx="97790" cy="181610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53165" y="5699125"/>
            <a:ext cx="102235" cy="20447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68660" y="6226175"/>
            <a:ext cx="112395" cy="185420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55705" y="5970270"/>
            <a:ext cx="97790" cy="181610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55070" y="6225540"/>
            <a:ext cx="102235" cy="204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2650" y="4181475"/>
            <a:ext cx="262890" cy="314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0435" y="3616960"/>
            <a:ext cx="149860" cy="23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6300" y="3907155"/>
            <a:ext cx="269240" cy="22288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9607550" y="3880485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598025" y="4159885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7140" y="59055"/>
            <a:ext cx="3870325" cy="19132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6297930" y="2244725"/>
            <a:ext cx="5722620" cy="1856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3040" y="2273300"/>
            <a:ext cx="5026025" cy="1887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05325" y="996315"/>
            <a:ext cx="205422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scenario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74485" y="2654300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612755" y="4827905"/>
            <a:ext cx="1207135" cy="560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910" y="32810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141980" y="325945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8590" y="3271520"/>
            <a:ext cx="426085" cy="829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267075"/>
            <a:ext cx="676910" cy="894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67335" y="26549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vertex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66900" y="26549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92020" y="4667250"/>
            <a:ext cx="1381125" cy="8051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875" y="555053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635" y="555053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8140" y="555053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6900" y="555053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875" y="587565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635" y="587565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8140" y="587565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6900" y="587565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240" y="617537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000" y="617537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7505" y="617537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6265" y="617537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3602355" y="267144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538460" y="2688590"/>
            <a:ext cx="135128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300210" y="2707640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82255" y="2687955"/>
            <a:ext cx="1327785" cy="504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6470" y="328295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矩形 60"/>
          <p:cNvSpPr/>
          <p:nvPr/>
        </p:nvSpPr>
        <p:spPr>
          <a:xfrm>
            <a:off x="3909695" y="467487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430520" y="466725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40825" y="4827270"/>
            <a:ext cx="1327785" cy="5619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6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6065" y="5518785"/>
            <a:ext cx="165100" cy="34671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8003" y="5513388"/>
            <a:ext cx="178435" cy="35369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130" y="5513705"/>
            <a:ext cx="153670" cy="34163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668" y="5504815"/>
            <a:ext cx="165735" cy="36068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6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6065" y="5823585"/>
            <a:ext cx="165100" cy="3467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8003" y="5818188"/>
            <a:ext cx="178435" cy="35369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130" y="5818505"/>
            <a:ext cx="153670" cy="34163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668" y="5809615"/>
            <a:ext cx="165735" cy="3606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6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6065" y="6148705"/>
            <a:ext cx="165100" cy="34671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8003" y="6143308"/>
            <a:ext cx="178435" cy="353695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130" y="6143625"/>
            <a:ext cx="153670" cy="34163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668" y="6134735"/>
            <a:ext cx="165735" cy="36068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0535" y="553847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83020" y="552196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160" y="553402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6320" y="609790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9525" y="6097905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3180" y="579120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6320" y="580326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590" y="581469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5775" y="610235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600065" y="5814695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9620" y="5538470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8670" y="610933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3" name="直接连接符 102"/>
          <p:cNvCxnSpPr/>
          <p:nvPr/>
        </p:nvCxnSpPr>
        <p:spPr>
          <a:xfrm flipV="1">
            <a:off x="510540" y="43040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4" name="图片 1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295130" y="5434330"/>
            <a:ext cx="139700" cy="280035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582785" y="5436235"/>
            <a:ext cx="119380" cy="269240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868535" y="5446395"/>
            <a:ext cx="112395" cy="25717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19995" y="5435600"/>
            <a:ext cx="123190" cy="26987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868535" y="6027420"/>
            <a:ext cx="139700" cy="280035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301480" y="6037580"/>
            <a:ext cx="119380" cy="269240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868535" y="5739130"/>
            <a:ext cx="112395" cy="257175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1480" y="5742940"/>
            <a:ext cx="123190" cy="269875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582785" y="5737860"/>
            <a:ext cx="139700" cy="280035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582785" y="6038850"/>
            <a:ext cx="119380" cy="26924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130790" y="5744210"/>
            <a:ext cx="112395" cy="25717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0155" y="6038215"/>
            <a:ext cx="123190" cy="26987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5340" y="5522595"/>
            <a:ext cx="112395" cy="18542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8515" y="5797550"/>
            <a:ext cx="97790" cy="18161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75060" y="5791835"/>
            <a:ext cx="102235" cy="20447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75060" y="6064885"/>
            <a:ext cx="112395" cy="18542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35995" y="5802630"/>
            <a:ext cx="97790" cy="181610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5360" y="6057900"/>
            <a:ext cx="102235" cy="20447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0300" y="5521960"/>
            <a:ext cx="112395" cy="185420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39805" y="5530850"/>
            <a:ext cx="97790" cy="181610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48415" y="5530850"/>
            <a:ext cx="102235" cy="20447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63910" y="6057900"/>
            <a:ext cx="112395" cy="185420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0955" y="5801995"/>
            <a:ext cx="97790" cy="181610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50320" y="6057265"/>
            <a:ext cx="102235" cy="204470"/>
          </a:xfrm>
          <a:prstGeom prst="rect">
            <a:avLst/>
          </a:prstGeom>
        </p:spPr>
      </p:pic>
      <p:cxnSp>
        <p:nvCxnSpPr>
          <p:cNvPr id="15" name="肘形连接符 14"/>
          <p:cNvCxnSpPr>
            <a:stCxn id="23" idx="2"/>
            <a:endCxn id="26" idx="0"/>
          </p:cNvCxnSpPr>
          <p:nvPr/>
        </p:nvCxnSpPr>
        <p:spPr>
          <a:xfrm rot="5400000">
            <a:off x="3836035" y="425450"/>
            <a:ext cx="569595" cy="28244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3" idx="2"/>
            <a:endCxn id="27" idx="0"/>
          </p:cNvCxnSpPr>
          <p:nvPr/>
        </p:nvCxnSpPr>
        <p:spPr>
          <a:xfrm rot="5400000" flipV="1">
            <a:off x="7162165" y="-76835"/>
            <a:ext cx="569595" cy="3828415"/>
          </a:xfrm>
          <a:prstGeom prst="bentConnector3">
            <a:avLst>
              <a:gd name="adj1" fmla="val 5005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8" idx="2"/>
            <a:endCxn id="61" idx="0"/>
          </p:cNvCxnSpPr>
          <p:nvPr/>
        </p:nvCxnSpPr>
        <p:spPr>
          <a:xfrm rot="5400000" flipV="1">
            <a:off x="3723323" y="3840798"/>
            <a:ext cx="1466215" cy="1816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48" idx="2"/>
            <a:endCxn id="20" idx="0"/>
          </p:cNvCxnSpPr>
          <p:nvPr/>
        </p:nvCxnSpPr>
        <p:spPr>
          <a:xfrm rot="5400000">
            <a:off x="2894965" y="3186430"/>
            <a:ext cx="1458595" cy="1482725"/>
          </a:xfrm>
          <a:prstGeom prst="bentConnector3">
            <a:avLst>
              <a:gd name="adj1" fmla="val 500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48" idx="2"/>
            <a:endCxn id="62" idx="0"/>
          </p:cNvCxnSpPr>
          <p:nvPr/>
        </p:nvCxnSpPr>
        <p:spPr>
          <a:xfrm rot="5400000" flipV="1">
            <a:off x="4500880" y="3063240"/>
            <a:ext cx="1458595" cy="1729105"/>
          </a:xfrm>
          <a:prstGeom prst="bentConnector3">
            <a:avLst>
              <a:gd name="adj1" fmla="val 500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49" idx="2"/>
            <a:endCxn id="7" idx="0"/>
          </p:cNvCxnSpPr>
          <p:nvPr/>
        </p:nvCxnSpPr>
        <p:spPr>
          <a:xfrm rot="5400000">
            <a:off x="9708833" y="3311843"/>
            <a:ext cx="1601470" cy="1409065"/>
          </a:xfrm>
          <a:prstGeom prst="bentConnector3">
            <a:avLst>
              <a:gd name="adj1" fmla="val 4998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49" idx="2"/>
            <a:endCxn id="31" idx="0"/>
          </p:cNvCxnSpPr>
          <p:nvPr/>
        </p:nvCxnSpPr>
        <p:spPr>
          <a:xfrm rot="5400000" flipV="1">
            <a:off x="10414318" y="4015423"/>
            <a:ext cx="1602105" cy="25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2650" y="3692525"/>
            <a:ext cx="262890" cy="31432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0435" y="3210560"/>
            <a:ext cx="149860" cy="23114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6300" y="3459480"/>
            <a:ext cx="269240" cy="222885"/>
          </a:xfrm>
          <a:prstGeom prst="rect">
            <a:avLst/>
          </a:prstGeom>
        </p:spPr>
      </p:pic>
      <p:cxnSp>
        <p:nvCxnSpPr>
          <p:cNvPr id="63" name="直接连接符 62"/>
          <p:cNvCxnSpPr/>
          <p:nvPr/>
        </p:nvCxnSpPr>
        <p:spPr>
          <a:xfrm>
            <a:off x="9607550" y="3449320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9598025" y="3687445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 descr="w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61120" y="3434080"/>
            <a:ext cx="478790" cy="478790"/>
          </a:xfrm>
          <a:prstGeom prst="rect">
            <a:avLst/>
          </a:prstGeom>
        </p:spPr>
      </p:pic>
      <p:pic>
        <p:nvPicPr>
          <p:cNvPr id="4" name="图片 3" descr="w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06130" y="3441700"/>
            <a:ext cx="497205" cy="499110"/>
          </a:xfrm>
          <a:prstGeom prst="rect">
            <a:avLst/>
          </a:prstGeom>
        </p:spPr>
      </p:pic>
      <p:pic>
        <p:nvPicPr>
          <p:cNvPr id="9" name="图片 8" descr="w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06690" y="3441700"/>
            <a:ext cx="500380" cy="499745"/>
          </a:xfrm>
          <a:prstGeom prst="rect">
            <a:avLst/>
          </a:prstGeom>
        </p:spPr>
      </p:pic>
      <p:pic>
        <p:nvPicPr>
          <p:cNvPr id="12" name="图片 11" descr="w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90105" y="3434080"/>
            <a:ext cx="500380" cy="500380"/>
          </a:xfrm>
          <a:prstGeom prst="rect">
            <a:avLst/>
          </a:prstGeom>
        </p:spPr>
      </p:pic>
      <p:pic>
        <p:nvPicPr>
          <p:cNvPr id="14" name="图片 13" descr="w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8915" y="3427095"/>
            <a:ext cx="497205" cy="4984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0660" y="-31750"/>
            <a:ext cx="3703320" cy="183070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569720" y="2122805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geometry (vextex shade)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987665" y="2122170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(</a:t>
            </a:r>
            <a:r>
              <a:rPr lang="en-US" altLang="zh-CN">
                <a:sym typeface="+mn-ea"/>
              </a:rPr>
              <a:t>fragment</a:t>
            </a:r>
            <a:r>
              <a:rPr lang="en-US" altLang="zh-CN">
                <a:sym typeface="+mn-ea"/>
              </a:rPr>
              <a:t> shade)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896" y="2586083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70673" y="4936618"/>
            <a:ext cx="1214471" cy="18354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7235" y="159330"/>
            <a:ext cx="1055853" cy="21277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76295" y="4944468"/>
            <a:ext cx="432773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312" y="2608297"/>
            <a:ext cx="3490684" cy="20644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" y="2608731"/>
            <a:ext cx="3484831" cy="206900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47235" y="2559233"/>
            <a:ext cx="7555424" cy="2185176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106610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47" y="72961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04" y="72691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60466" y="164240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767014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1548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726.2MB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15418" y="159330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15636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7235" y="228782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782650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1674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727.5MB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30MB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4101541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61497" y="4327900"/>
            <a:ext cx="309965" cy="2828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4579" y="6172799"/>
            <a:ext cx="785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22275" y="6168022"/>
            <a:ext cx="7890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028822" y="6176190"/>
            <a:ext cx="839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3886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196" y="5407837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07" y="5407837"/>
            <a:ext cx="226654" cy="67893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67" y="5409008"/>
            <a:ext cx="380693" cy="67893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0673" y="2492856"/>
            <a:ext cx="12032372" cy="2330670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76294" y="2559232"/>
            <a:ext cx="4226759" cy="218311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肘形 7"/>
          <p:cNvCxnSpPr>
            <a:stCxn id="29" idx="2"/>
            <a:endCxn id="28" idx="0"/>
          </p:cNvCxnSpPr>
          <p:nvPr/>
        </p:nvCxnSpPr>
        <p:spPr>
          <a:xfrm rot="16200000" flipH="1">
            <a:off x="10336339" y="4295677"/>
            <a:ext cx="665494" cy="15588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/>
          <p:cNvCxnSpPr>
            <a:stCxn id="29" idx="2"/>
            <a:endCxn id="30" idx="0"/>
          </p:cNvCxnSpPr>
          <p:nvPr/>
        </p:nvCxnSpPr>
        <p:spPr>
          <a:xfrm rot="16200000" flipH="1">
            <a:off x="9635657" y="4996360"/>
            <a:ext cx="665494" cy="1574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29" idx="2"/>
            <a:endCxn id="32" idx="0"/>
          </p:cNvCxnSpPr>
          <p:nvPr/>
        </p:nvCxnSpPr>
        <p:spPr>
          <a:xfrm rot="5400000">
            <a:off x="8864012" y="4383345"/>
            <a:ext cx="666665" cy="13846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237778" y="6497664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外部场景可重用模型构件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24" y="5396204"/>
            <a:ext cx="457193" cy="685789"/>
          </a:xfrm>
          <a:prstGeom prst="rect">
            <a:avLst/>
          </a:prstGeom>
        </p:spPr>
      </p:pic>
      <p:sp>
        <p:nvSpPr>
          <p:cNvPr id="22" name="箭头: 右 21"/>
          <p:cNvSpPr/>
          <p:nvPr/>
        </p:nvSpPr>
        <p:spPr>
          <a:xfrm>
            <a:off x="3705963" y="2917513"/>
            <a:ext cx="434691" cy="131405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去除冗余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05443" y="6241942"/>
            <a:ext cx="9435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1292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40344" y="6243611"/>
            <a:ext cx="815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01" y="5548170"/>
            <a:ext cx="641384" cy="41179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932869" y="6246170"/>
            <a:ext cx="7444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900491" y="6245909"/>
            <a:ext cx="713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827168" y="6243611"/>
            <a:ext cx="815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96525" y="4942889"/>
            <a:ext cx="610504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33589" y="5038716"/>
            <a:ext cx="10823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49395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8MB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0" name="箭头: 右 49"/>
          <p:cNvSpPr/>
          <p:nvPr/>
        </p:nvSpPr>
        <p:spPr>
          <a:xfrm rot="10800000">
            <a:off x="1176707" y="5700894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403722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726268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24726" y="3931497"/>
            <a:ext cx="1196116" cy="6745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677352" y="3931497"/>
            <a:ext cx="951507" cy="6745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90694" y="3931497"/>
            <a:ext cx="1128905" cy="67457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3" y="5534576"/>
            <a:ext cx="724680" cy="410308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5771615" y="6241942"/>
            <a:ext cx="853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88" y="5484568"/>
            <a:ext cx="859172" cy="63058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06" y="5573769"/>
            <a:ext cx="529686" cy="446923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02" y="5409501"/>
            <a:ext cx="255545" cy="816064"/>
          </a:xfrm>
          <a:prstGeom prst="rect">
            <a:avLst/>
          </a:prstGeom>
        </p:spPr>
      </p:pic>
      <p:cxnSp>
        <p:nvCxnSpPr>
          <p:cNvPr id="74" name="连接符: 肘形 73"/>
          <p:cNvCxnSpPr>
            <a:stCxn id="38" idx="2"/>
            <a:endCxn id="61" idx="0"/>
          </p:cNvCxnSpPr>
          <p:nvPr/>
        </p:nvCxnSpPr>
        <p:spPr>
          <a:xfrm rot="5400000">
            <a:off x="3656390" y="3326505"/>
            <a:ext cx="901024" cy="3593505"/>
          </a:xfrm>
          <a:prstGeom prst="bentConnector3">
            <a:avLst>
              <a:gd name="adj1" fmla="val 405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/>
          <p:cNvCxnSpPr>
            <a:stCxn id="38" idx="2"/>
            <a:endCxn id="63" idx="0"/>
          </p:cNvCxnSpPr>
          <p:nvPr/>
        </p:nvCxnSpPr>
        <p:spPr>
          <a:xfrm rot="5400000">
            <a:off x="4208237" y="3714084"/>
            <a:ext cx="736756" cy="26540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/>
          <p:cNvCxnSpPr>
            <a:stCxn id="38" idx="2"/>
            <a:endCxn id="59" idx="0"/>
          </p:cNvCxnSpPr>
          <p:nvPr/>
        </p:nvCxnSpPr>
        <p:spPr>
          <a:xfrm rot="5400000">
            <a:off x="4651753" y="4232666"/>
            <a:ext cx="811823" cy="1691980"/>
          </a:xfrm>
          <a:prstGeom prst="bentConnector3">
            <a:avLst>
              <a:gd name="adj1" fmla="val 452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38" idx="2"/>
            <a:endCxn id="12" idx="0"/>
          </p:cNvCxnSpPr>
          <p:nvPr/>
        </p:nvCxnSpPr>
        <p:spPr>
          <a:xfrm rot="5400000">
            <a:off x="5128812" y="4773327"/>
            <a:ext cx="875425" cy="674261"/>
          </a:xfrm>
          <a:prstGeom prst="bentConnector3">
            <a:avLst>
              <a:gd name="adj1" fmla="val 420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38" idx="2"/>
            <a:endCxn id="48" idx="0"/>
          </p:cNvCxnSpPr>
          <p:nvPr/>
        </p:nvCxnSpPr>
        <p:spPr>
          <a:xfrm rot="16200000" flipH="1">
            <a:off x="5615143" y="4961255"/>
            <a:ext cx="861831" cy="284809"/>
          </a:xfrm>
          <a:prstGeom prst="bentConnector3">
            <a:avLst>
              <a:gd name="adj1" fmla="val 4280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>
            <a:stCxn id="38" idx="2"/>
            <a:endCxn id="9" idx="0"/>
          </p:cNvCxnSpPr>
          <p:nvPr/>
        </p:nvCxnSpPr>
        <p:spPr>
          <a:xfrm rot="16200000" flipH="1">
            <a:off x="6178708" y="4397690"/>
            <a:ext cx="723459" cy="1273567"/>
          </a:xfrm>
          <a:prstGeom prst="bentConnector3">
            <a:avLst>
              <a:gd name="adj1" fmla="val 510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38" y="2585276"/>
            <a:ext cx="4011386" cy="2087103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3507622" y="6502253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内部场景可重用模型构件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加号 99"/>
          <p:cNvSpPr/>
          <p:nvPr/>
        </p:nvSpPr>
        <p:spPr>
          <a:xfrm>
            <a:off x="8074718" y="803518"/>
            <a:ext cx="382739" cy="395207"/>
          </a:xfrm>
          <a:prstGeom prst="mathPl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70673" y="4936618"/>
            <a:ext cx="1214471" cy="18354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775" y="159330"/>
            <a:ext cx="1055853" cy="21277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76295" y="4944468"/>
            <a:ext cx="432773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312" y="2608297"/>
            <a:ext cx="3490684" cy="20644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" y="2608731"/>
            <a:ext cx="3484831" cy="206900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47235" y="2559233"/>
            <a:ext cx="7555424" cy="2185176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106610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47" y="72326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04" y="72691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60590" y="164465"/>
            <a:ext cx="124460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767014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1548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726.2MB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15418" y="159330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15636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components：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7235" y="228782"/>
            <a:ext cx="11353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Original model 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782650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1674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727.5MB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/>
          </a:p>
        </p:txBody>
      </p:sp>
      <p:sp>
        <p:nvSpPr>
          <p:cNvPr id="11" name="箭头: 右 10"/>
          <p:cNvSpPr/>
          <p:nvPr/>
        </p:nvSpPr>
        <p:spPr>
          <a:xfrm>
            <a:off x="3670300" y="905510"/>
            <a:ext cx="1291590" cy="80264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61497" y="4327900"/>
            <a:ext cx="309965" cy="2828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4579" y="6172799"/>
            <a:ext cx="785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22275" y="6168022"/>
            <a:ext cx="7890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028822" y="6176190"/>
            <a:ext cx="8393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3886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196" y="5407837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07" y="5407837"/>
            <a:ext cx="226654" cy="67893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67" y="5409008"/>
            <a:ext cx="380693" cy="67893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0673" y="2492856"/>
            <a:ext cx="12032372" cy="2330670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下 39"/>
          <p:cNvSpPr/>
          <p:nvPr/>
        </p:nvSpPr>
        <p:spPr>
          <a:xfrm>
            <a:off x="5081270" y="2144395"/>
            <a:ext cx="1867535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76294" y="2559232"/>
            <a:ext cx="4226759" cy="218311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肘形 7"/>
          <p:cNvCxnSpPr>
            <a:stCxn id="29" idx="2"/>
            <a:endCxn id="28" idx="0"/>
          </p:cNvCxnSpPr>
          <p:nvPr/>
        </p:nvCxnSpPr>
        <p:spPr>
          <a:xfrm rot="16200000" flipH="1">
            <a:off x="10336339" y="4295677"/>
            <a:ext cx="665494" cy="15588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/>
          <p:cNvCxnSpPr>
            <a:stCxn id="29" idx="2"/>
            <a:endCxn id="30" idx="0"/>
          </p:cNvCxnSpPr>
          <p:nvPr/>
        </p:nvCxnSpPr>
        <p:spPr>
          <a:xfrm rot="16200000" flipH="1">
            <a:off x="9635657" y="4996360"/>
            <a:ext cx="665494" cy="1574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29" idx="2"/>
            <a:endCxn id="32" idx="0"/>
          </p:cNvCxnSpPr>
          <p:nvPr/>
        </p:nvCxnSpPr>
        <p:spPr>
          <a:xfrm rot="5400000">
            <a:off x="8864012" y="4383345"/>
            <a:ext cx="666665" cy="13846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533563" y="6498934"/>
            <a:ext cx="281305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Reusable model component of external scene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24" y="5396204"/>
            <a:ext cx="457193" cy="685789"/>
          </a:xfrm>
          <a:prstGeom prst="rect">
            <a:avLst/>
          </a:prstGeom>
        </p:spPr>
      </p:pic>
      <p:sp>
        <p:nvSpPr>
          <p:cNvPr id="22" name="箭头: 右 21"/>
          <p:cNvSpPr/>
          <p:nvPr/>
        </p:nvSpPr>
        <p:spPr>
          <a:xfrm>
            <a:off x="3613785" y="2917825"/>
            <a:ext cx="771525" cy="13138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05443" y="6241942"/>
            <a:ext cx="9435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1292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40344" y="6243611"/>
            <a:ext cx="8151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01" y="5548170"/>
            <a:ext cx="641384" cy="41179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851660" y="6245860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eusability：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50515" y="6245860"/>
            <a:ext cx="76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827168" y="6243611"/>
            <a:ext cx="8151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96525" y="4942889"/>
            <a:ext cx="610504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-9525" y="5038725"/>
            <a:ext cx="14630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ightweight 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49395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箭头: 右 49"/>
          <p:cNvSpPr/>
          <p:nvPr/>
        </p:nvSpPr>
        <p:spPr>
          <a:xfrm rot="10800000">
            <a:off x="1176707" y="5700894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403722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726268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24726" y="3931497"/>
            <a:ext cx="1196116" cy="6745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677352" y="3931497"/>
            <a:ext cx="951507" cy="6745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90694" y="3931497"/>
            <a:ext cx="1128905" cy="67457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3" y="5534576"/>
            <a:ext cx="724680" cy="410308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5771615" y="6241942"/>
            <a:ext cx="8533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88" y="5484568"/>
            <a:ext cx="859172" cy="63058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06" y="5573769"/>
            <a:ext cx="529686" cy="446923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02" y="5409501"/>
            <a:ext cx="255545" cy="816064"/>
          </a:xfrm>
          <a:prstGeom prst="rect">
            <a:avLst/>
          </a:prstGeom>
        </p:spPr>
      </p:pic>
      <p:cxnSp>
        <p:nvCxnSpPr>
          <p:cNvPr id="74" name="连接符: 肘形 73"/>
          <p:cNvCxnSpPr>
            <a:stCxn id="38" idx="2"/>
            <a:endCxn id="61" idx="0"/>
          </p:cNvCxnSpPr>
          <p:nvPr/>
        </p:nvCxnSpPr>
        <p:spPr>
          <a:xfrm rot="5400000">
            <a:off x="3656390" y="3326505"/>
            <a:ext cx="901024" cy="3593505"/>
          </a:xfrm>
          <a:prstGeom prst="bentConnector3">
            <a:avLst>
              <a:gd name="adj1" fmla="val 405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/>
          <p:cNvCxnSpPr>
            <a:stCxn id="38" idx="2"/>
            <a:endCxn id="63" idx="0"/>
          </p:cNvCxnSpPr>
          <p:nvPr/>
        </p:nvCxnSpPr>
        <p:spPr>
          <a:xfrm rot="5400000">
            <a:off x="4208237" y="3714084"/>
            <a:ext cx="736756" cy="26540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/>
          <p:cNvCxnSpPr>
            <a:stCxn id="38" idx="2"/>
            <a:endCxn id="59" idx="0"/>
          </p:cNvCxnSpPr>
          <p:nvPr/>
        </p:nvCxnSpPr>
        <p:spPr>
          <a:xfrm rot="5400000">
            <a:off x="4651753" y="4232666"/>
            <a:ext cx="811823" cy="1691980"/>
          </a:xfrm>
          <a:prstGeom prst="bentConnector3">
            <a:avLst>
              <a:gd name="adj1" fmla="val 452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38" idx="2"/>
            <a:endCxn id="12" idx="0"/>
          </p:cNvCxnSpPr>
          <p:nvPr/>
        </p:nvCxnSpPr>
        <p:spPr>
          <a:xfrm rot="5400000">
            <a:off x="5128812" y="4773327"/>
            <a:ext cx="875425" cy="674261"/>
          </a:xfrm>
          <a:prstGeom prst="bentConnector3">
            <a:avLst>
              <a:gd name="adj1" fmla="val 420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38" idx="2"/>
            <a:endCxn id="48" idx="0"/>
          </p:cNvCxnSpPr>
          <p:nvPr/>
        </p:nvCxnSpPr>
        <p:spPr>
          <a:xfrm rot="16200000" flipH="1">
            <a:off x="5615143" y="4961255"/>
            <a:ext cx="861831" cy="284809"/>
          </a:xfrm>
          <a:prstGeom prst="bentConnector3">
            <a:avLst>
              <a:gd name="adj1" fmla="val 4280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>
            <a:stCxn id="38" idx="2"/>
            <a:endCxn id="9" idx="0"/>
          </p:cNvCxnSpPr>
          <p:nvPr/>
        </p:nvCxnSpPr>
        <p:spPr>
          <a:xfrm rot="16200000" flipH="1">
            <a:off x="6178708" y="4397690"/>
            <a:ext cx="723459" cy="1273567"/>
          </a:xfrm>
          <a:prstGeom prst="bentConnector3">
            <a:avLst>
              <a:gd name="adj1" fmla="val 510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38" y="2585276"/>
            <a:ext cx="4011386" cy="2087103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3376812" y="6499078"/>
            <a:ext cx="278765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Reusable model component of internal scene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加号 99"/>
          <p:cNvSpPr/>
          <p:nvPr/>
        </p:nvSpPr>
        <p:spPr>
          <a:xfrm>
            <a:off x="8227118" y="803518"/>
            <a:ext cx="382739" cy="395207"/>
          </a:xfrm>
          <a:prstGeom prst="mathPl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489325" y="3364230"/>
            <a:ext cx="8959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Remove </a:t>
            </a: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redundancy</a:t>
            </a: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ClrTx/>
              <a:buSzTx/>
              <a:buFontTx/>
            </a:pP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481580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15" y="3596005"/>
            <a:ext cx="854710" cy="115379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285" y="3897630"/>
            <a:ext cx="853440" cy="127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3735" y="462946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268595" y="3909060"/>
            <a:ext cx="202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analysis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" y="5026660"/>
            <a:ext cx="840740" cy="121475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8910" y="5010785"/>
            <a:ext cx="854075" cy="119697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8910" y="3634105"/>
            <a:ext cx="815975" cy="1115695"/>
          </a:xfrm>
          <a:prstGeom prst="rect">
            <a:avLst/>
          </a:prstGeom>
        </p:spPr>
      </p:pic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7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8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9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0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11825</Words>
  <Application>WPS 演示</Application>
  <PresentationFormat>宽屏</PresentationFormat>
  <Paragraphs>2228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45</cp:revision>
  <dcterms:created xsi:type="dcterms:W3CDTF">2021-02-04T06:09:00Z</dcterms:created>
  <dcterms:modified xsi:type="dcterms:W3CDTF">2021-02-24T09:40:45Z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